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5143500" cx="9144000"/>
  <p:notesSz cx="6858000" cy="9144000"/>
  <p:embeddedFontLst>
    <p:embeddedFont>
      <p:font typeface="Roboto"/>
      <p:regular r:id="rId16"/>
      <p:bold r:id="rId17"/>
      <p:italic r:id="rId18"/>
      <p:boldItalic r:id="rId19"/>
    </p:embeddedFont>
    <p:embeddedFont>
      <p:font typeface="Nixie One"/>
      <p:regular r:id="rId20"/>
    </p:embeddedFont>
    <p:embeddedFont>
      <p:font typeface="Varela Round"/>
      <p:regular r:id="rId21"/>
    </p:embeddedFont>
    <p:embeddedFont>
      <p:font typeface="Merriweather"/>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NixieOne-regular.fntdata"/><Relationship Id="rId22" Type="http://schemas.openxmlformats.org/officeDocument/2006/relationships/font" Target="fonts/Merriweather-regular.fntdata"/><Relationship Id="rId21" Type="http://schemas.openxmlformats.org/officeDocument/2006/relationships/font" Target="fonts/VarelaRound-regular.fntdata"/><Relationship Id="rId24" Type="http://schemas.openxmlformats.org/officeDocument/2006/relationships/font" Target="fonts/Merriweather-italic.fntdata"/><Relationship Id="rId23" Type="http://schemas.openxmlformats.org/officeDocument/2006/relationships/font" Target="fonts/Merriweather-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font" Target="fonts/Merriweather-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Roboto-bold.fntdata"/><Relationship Id="rId16" Type="http://schemas.openxmlformats.org/officeDocument/2006/relationships/font" Target="fonts/Roboto-regular.fntdata"/><Relationship Id="rId19" Type="http://schemas.openxmlformats.org/officeDocument/2006/relationships/font" Target="fonts/Roboto-boldItalic.fntdata"/><Relationship Id="rId18" Type="http://schemas.openxmlformats.org/officeDocument/2006/relationships/font" Target="fonts/Roboto-italic.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176628285f_0_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176628285f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2fa0e27582_0_5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2fa0e27582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2fa0e27582_0_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2fa0e2758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176628285f_0_1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176628285f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3606f1c2d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3606f1c2d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2fcf331205_0_1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2fcf33120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35f391192_0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35f391192_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35f391192_01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35f391192_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35f391192_05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35f391192_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2fa0e27582_0_2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2fa0e27582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2fa0e27582_0_4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2fa0e27582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sp>
        <p:nvSpPr>
          <p:cNvPr id="10" name="Google Shape;10;p2"/>
          <p:cNvSpPr/>
          <p:nvPr/>
        </p:nvSpPr>
        <p:spPr>
          <a:xfrm>
            <a:off x="7209425" y="502200"/>
            <a:ext cx="206100" cy="206100"/>
          </a:xfrm>
          <a:prstGeom prst="ellipse">
            <a:avLst/>
          </a:prstGeom>
          <a:solidFill>
            <a:srgbClr val="00D1C6">
              <a:alpha val="8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1197475" y="-802775"/>
            <a:ext cx="6749100" cy="6749100"/>
          </a:xfrm>
          <a:prstGeom prst="ellipse">
            <a:avLst/>
          </a:prstGeom>
          <a:noFill/>
          <a:ln cap="flat" cmpd="sng" w="9525">
            <a:solidFill>
              <a:srgbClr val="A1BECC"/>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2255425" y="1991825"/>
            <a:ext cx="4633200" cy="11598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13" name="Google Shape;13;p2"/>
          <p:cNvSpPr/>
          <p:nvPr/>
        </p:nvSpPr>
        <p:spPr>
          <a:xfrm>
            <a:off x="267550" y="-886750"/>
            <a:ext cx="2347200" cy="2347200"/>
          </a:xfrm>
          <a:prstGeom prst="donut">
            <a:avLst>
              <a:gd fmla="val 29778" name="adj"/>
            </a:avLst>
          </a:prstGeom>
          <a:solidFill>
            <a:srgbClr val="00D1C6">
              <a:alpha val="8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348875" y="2882375"/>
            <a:ext cx="978600" cy="978600"/>
          </a:xfrm>
          <a:prstGeom prst="ellipse">
            <a:avLst/>
          </a:prstGeom>
          <a:solidFill>
            <a:srgbClr val="ED4A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255425" y="541800"/>
            <a:ext cx="657600" cy="657600"/>
          </a:xfrm>
          <a:prstGeom prst="ellipse">
            <a:avLst/>
          </a:prstGeom>
          <a:solidFill>
            <a:srgbClr val="00ACC3">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6752750" y="3465100"/>
            <a:ext cx="2284200" cy="2284200"/>
          </a:xfrm>
          <a:prstGeom prst="donut">
            <a:avLst>
              <a:gd fmla="val 11909" name="adj"/>
            </a:avLst>
          </a:prstGeom>
          <a:solidFill>
            <a:srgbClr val="F8BB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137775" y="3193200"/>
            <a:ext cx="657600" cy="657600"/>
          </a:xfrm>
          <a:prstGeom prst="ellipse">
            <a:avLst/>
          </a:prstGeom>
          <a:solidFill>
            <a:srgbClr val="BBCD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376550" y="4217275"/>
            <a:ext cx="1207800" cy="1207800"/>
          </a:xfrm>
          <a:prstGeom prst="donut">
            <a:avLst>
              <a:gd fmla="val 42915" name="adj"/>
            </a:avLst>
          </a:prstGeom>
          <a:solidFill>
            <a:srgbClr val="65BB48">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244625" y="2541950"/>
            <a:ext cx="304800" cy="304800"/>
          </a:xfrm>
          <a:prstGeom prst="ellipse">
            <a:avLst/>
          </a:prstGeom>
          <a:solidFill>
            <a:srgbClr val="E8004C">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7598775" y="-300250"/>
            <a:ext cx="1370700" cy="1370700"/>
          </a:xfrm>
          <a:prstGeom prst="ellipse">
            <a:avLst/>
          </a:prstGeom>
          <a:solidFill>
            <a:srgbClr val="BBCD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44625" y="802850"/>
            <a:ext cx="657600" cy="657600"/>
          </a:xfrm>
          <a:prstGeom prst="ellipse">
            <a:avLst/>
          </a:prstGeom>
          <a:solidFill>
            <a:srgbClr val="65BB48">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213975" y="695900"/>
            <a:ext cx="871500" cy="871500"/>
          </a:xfrm>
          <a:prstGeom prst="ellipse">
            <a:avLst/>
          </a:prstGeom>
          <a:noFill/>
          <a:ln cap="flat" cmpd="sng" w="9525">
            <a:solidFill>
              <a:srgbClr val="00ACC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122175" y="2933250"/>
            <a:ext cx="1177500" cy="1177500"/>
          </a:xfrm>
          <a:prstGeom prst="ellipse">
            <a:avLst/>
          </a:prstGeom>
          <a:noFill/>
          <a:ln cap="flat" cmpd="sng" w="9525">
            <a:solidFill>
              <a:srgbClr val="BBCD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8150075" y="708300"/>
            <a:ext cx="846600" cy="846600"/>
          </a:xfrm>
          <a:prstGeom prst="ellipse">
            <a:avLst/>
          </a:prstGeom>
          <a:noFill/>
          <a:ln cap="flat" cmpd="sng" w="9525">
            <a:solidFill>
              <a:srgbClr val="65BB48"/>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1055325" y="3904575"/>
            <a:ext cx="206100" cy="206100"/>
          </a:xfrm>
          <a:prstGeom prst="ellipse">
            <a:avLst/>
          </a:prstGeom>
          <a:solidFill>
            <a:srgbClr val="F8BB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1" name="Shape 171"/>
        <p:cNvGrpSpPr/>
        <p:nvPr/>
      </p:nvGrpSpPr>
      <p:grpSpPr>
        <a:xfrm>
          <a:off x="0" y="0"/>
          <a:ext cx="0" cy="0"/>
          <a:chOff x="0" y="0"/>
          <a:chExt cx="0" cy="0"/>
        </a:xfrm>
      </p:grpSpPr>
      <p:sp>
        <p:nvSpPr>
          <p:cNvPr id="172" name="Google Shape;172;p11"/>
          <p:cNvSpPr/>
          <p:nvPr/>
        </p:nvSpPr>
        <p:spPr>
          <a:xfrm>
            <a:off x="419100" y="-1581150"/>
            <a:ext cx="8305800" cy="8305800"/>
          </a:xfrm>
          <a:prstGeom prst="ellipse">
            <a:avLst/>
          </a:prstGeom>
          <a:noFill/>
          <a:ln cap="flat" cmpd="sng" w="9525">
            <a:solidFill>
              <a:srgbClr val="A1BECC"/>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a:off x="-164200" y="686175"/>
            <a:ext cx="550500" cy="550500"/>
          </a:xfrm>
          <a:prstGeom prst="ellipse">
            <a:avLst/>
          </a:prstGeom>
          <a:solidFill>
            <a:srgbClr val="00D1C6">
              <a:alpha val="8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1"/>
          <p:cNvSpPr/>
          <p:nvPr/>
        </p:nvSpPr>
        <p:spPr>
          <a:xfrm>
            <a:off x="8204500" y="3898800"/>
            <a:ext cx="447000" cy="447000"/>
          </a:xfrm>
          <a:prstGeom prst="donut">
            <a:avLst>
              <a:gd fmla="val 18608" name="adj"/>
            </a:avLst>
          </a:prstGeom>
          <a:solidFill>
            <a:srgbClr val="F8BB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1"/>
          <p:cNvSpPr/>
          <p:nvPr/>
        </p:nvSpPr>
        <p:spPr>
          <a:xfrm>
            <a:off x="100425" y="-196925"/>
            <a:ext cx="741600" cy="741600"/>
          </a:xfrm>
          <a:prstGeom prst="donut">
            <a:avLst>
              <a:gd fmla="val 37879" name="adj"/>
            </a:avLst>
          </a:prstGeom>
          <a:solidFill>
            <a:srgbClr val="00ACC3">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a:off x="419100" y="686175"/>
            <a:ext cx="188100" cy="188100"/>
          </a:xfrm>
          <a:prstGeom prst="ellipse">
            <a:avLst/>
          </a:prstGeom>
          <a:solidFill>
            <a:srgbClr val="BBCD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a:off x="8333725" y="4482500"/>
            <a:ext cx="978600" cy="978600"/>
          </a:xfrm>
          <a:prstGeom prst="ellipse">
            <a:avLst/>
          </a:prstGeom>
          <a:noFill/>
          <a:ln cap="flat" cmpd="sng" w="9525">
            <a:solidFill>
              <a:srgbClr val="ED4A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1"/>
          <p:cNvSpPr/>
          <p:nvPr/>
        </p:nvSpPr>
        <p:spPr>
          <a:xfrm>
            <a:off x="741750" y="4449750"/>
            <a:ext cx="397500" cy="397500"/>
          </a:xfrm>
          <a:prstGeom prst="donut">
            <a:avLst>
              <a:gd fmla="val 8754" name="adj"/>
            </a:avLst>
          </a:prstGeom>
          <a:solidFill>
            <a:srgbClr val="65BB48">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1"/>
          <p:cNvSpPr/>
          <p:nvPr/>
        </p:nvSpPr>
        <p:spPr>
          <a:xfrm>
            <a:off x="8956300" y="4058696"/>
            <a:ext cx="287100" cy="287100"/>
          </a:xfrm>
          <a:prstGeom prst="ellipse">
            <a:avLst/>
          </a:prstGeom>
          <a:solidFill>
            <a:srgbClr val="ED4A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a:off x="-164200" y="4277700"/>
            <a:ext cx="741600" cy="741600"/>
          </a:xfrm>
          <a:prstGeom prst="donut">
            <a:avLst>
              <a:gd fmla="val 39163" name="adj"/>
            </a:avLst>
          </a:prstGeom>
          <a:solidFill>
            <a:srgbClr val="BBCD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a:off x="8568725" y="4717500"/>
            <a:ext cx="508500" cy="508500"/>
          </a:xfrm>
          <a:prstGeom prst="ellipse">
            <a:avLst/>
          </a:prstGeom>
          <a:solidFill>
            <a:srgbClr val="E8004C">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a:off x="8077475" y="224125"/>
            <a:ext cx="304800" cy="304800"/>
          </a:xfrm>
          <a:prstGeom prst="donut">
            <a:avLst>
              <a:gd fmla="val 30568" name="adj"/>
            </a:avLst>
          </a:prstGeom>
          <a:solidFill>
            <a:srgbClr val="65BB48">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a:off x="8553248" y="328373"/>
            <a:ext cx="585600" cy="585600"/>
          </a:xfrm>
          <a:prstGeom prst="ellipse">
            <a:avLst/>
          </a:prstGeom>
          <a:solidFill>
            <a:srgbClr val="F8BB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1"/>
          <p:cNvSpPr/>
          <p:nvPr/>
        </p:nvSpPr>
        <p:spPr>
          <a:xfrm>
            <a:off x="8876350" y="1187325"/>
            <a:ext cx="447000" cy="447000"/>
          </a:xfrm>
          <a:prstGeom prst="ellipse">
            <a:avLst/>
          </a:prstGeom>
          <a:solidFill>
            <a:srgbClr val="BBCD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1"/>
          <p:cNvSpPr/>
          <p:nvPr/>
        </p:nvSpPr>
        <p:spPr>
          <a:xfrm>
            <a:off x="8449000" y="224125"/>
            <a:ext cx="794400" cy="794400"/>
          </a:xfrm>
          <a:prstGeom prst="ellipse">
            <a:avLst/>
          </a:prstGeom>
          <a:noFill/>
          <a:ln cap="flat" cmpd="sng" w="9525">
            <a:solidFill>
              <a:srgbClr val="F8BB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a:off x="100425" y="3830625"/>
            <a:ext cx="304800" cy="304800"/>
          </a:xfrm>
          <a:prstGeom prst="ellipse">
            <a:avLst/>
          </a:prstGeom>
          <a:solidFill>
            <a:srgbClr val="00D1C6">
              <a:alpha val="8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txBox="1"/>
          <p:nvPr>
            <p:ph idx="12" type="sldNum"/>
          </p:nvPr>
        </p:nvSpPr>
        <p:spPr>
          <a:xfrm>
            <a:off x="4337100" y="4751625"/>
            <a:ext cx="469800" cy="391500"/>
          </a:xfrm>
          <a:prstGeom prst="rect">
            <a:avLst/>
          </a:prstGeom>
        </p:spPr>
        <p:txBody>
          <a:bodyPr anchorCtr="0" anchor="t" bIns="91425" lIns="91425" spcFirstLastPara="1" rIns="91425" wrap="square" tIns="91425">
            <a:noAutofit/>
          </a:bodyPr>
          <a:lstStyle>
            <a:lvl1pPr lvl="0" rtl="0" algn="ctr">
              <a:buNone/>
              <a:defRPr/>
            </a:lvl1pPr>
            <a:lvl2pPr lvl="1" rtl="0" algn="ctr">
              <a:buNone/>
              <a:defRPr/>
            </a:lvl2pPr>
            <a:lvl3pPr lvl="2" rtl="0" algn="ctr">
              <a:buNone/>
              <a:defRPr/>
            </a:lvl3pPr>
            <a:lvl4pPr lvl="3" rtl="0" algn="ctr">
              <a:buNone/>
              <a:defRPr/>
            </a:lvl4pPr>
            <a:lvl5pPr lvl="4" rtl="0" algn="ctr">
              <a:buNone/>
              <a:defRPr/>
            </a:lvl5pPr>
            <a:lvl6pPr lvl="5" rtl="0" algn="ctr">
              <a:buNone/>
              <a:defRPr/>
            </a:lvl6pPr>
            <a:lvl7pPr lvl="6" rtl="0" algn="ctr">
              <a:buNone/>
              <a:defRPr/>
            </a:lvl7pPr>
            <a:lvl8pPr lvl="7" rtl="0" algn="ctr">
              <a:buNone/>
              <a:defRPr/>
            </a:lvl8pPr>
            <a:lvl9pPr lvl="8" rtl="0"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letely blank">
  <p:cSld name="BLANK_1">
    <p:spTree>
      <p:nvGrpSpPr>
        <p:cNvPr id="188" name="Shape 188"/>
        <p:cNvGrpSpPr/>
        <p:nvPr/>
      </p:nvGrpSpPr>
      <p:grpSpPr>
        <a:xfrm>
          <a:off x="0" y="0"/>
          <a:ext cx="0" cy="0"/>
          <a:chOff x="0" y="0"/>
          <a:chExt cx="0" cy="0"/>
        </a:xfrm>
      </p:grpSpPr>
      <p:sp>
        <p:nvSpPr>
          <p:cNvPr id="189" name="Google Shape;189;p12"/>
          <p:cNvSpPr/>
          <p:nvPr/>
        </p:nvSpPr>
        <p:spPr>
          <a:xfrm>
            <a:off x="419100" y="-1581150"/>
            <a:ext cx="8305800" cy="8305800"/>
          </a:xfrm>
          <a:prstGeom prst="ellipse">
            <a:avLst/>
          </a:prstGeom>
          <a:noFill/>
          <a:ln cap="flat" cmpd="sng" w="9525">
            <a:solidFill>
              <a:srgbClr val="A1BECC"/>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2"/>
          <p:cNvSpPr txBox="1"/>
          <p:nvPr>
            <p:ph idx="12" type="sldNum"/>
          </p:nvPr>
        </p:nvSpPr>
        <p:spPr>
          <a:xfrm>
            <a:off x="4337100" y="4751625"/>
            <a:ext cx="469800" cy="391500"/>
          </a:xfrm>
          <a:prstGeom prst="rect">
            <a:avLst/>
          </a:prstGeom>
        </p:spPr>
        <p:txBody>
          <a:bodyPr anchorCtr="0" anchor="t" bIns="91425" lIns="91425" spcFirstLastPara="1" rIns="91425" wrap="square" tIns="91425">
            <a:noAutofit/>
          </a:bodyPr>
          <a:lstStyle>
            <a:lvl1pPr lvl="0" rtl="0" algn="ctr">
              <a:buNone/>
              <a:defRPr/>
            </a:lvl1pPr>
            <a:lvl2pPr lvl="1" rtl="0" algn="ctr">
              <a:buNone/>
              <a:defRPr/>
            </a:lvl2pPr>
            <a:lvl3pPr lvl="2" rtl="0" algn="ctr">
              <a:buNone/>
              <a:defRPr/>
            </a:lvl3pPr>
            <a:lvl4pPr lvl="3" rtl="0" algn="ctr">
              <a:buNone/>
              <a:defRPr/>
            </a:lvl4pPr>
            <a:lvl5pPr lvl="4" rtl="0" algn="ctr">
              <a:buNone/>
              <a:defRPr/>
            </a:lvl5pPr>
            <a:lvl6pPr lvl="5" rtl="0" algn="ctr">
              <a:buNone/>
              <a:defRPr/>
            </a:lvl6pPr>
            <a:lvl7pPr lvl="6" rtl="0" algn="ctr">
              <a:buNone/>
              <a:defRPr/>
            </a:lvl7pPr>
            <a:lvl8pPr lvl="7" rtl="0" algn="ctr">
              <a:buNone/>
              <a:defRPr/>
            </a:lvl8pPr>
            <a:lvl9pPr lvl="8" rtl="0"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26" name="Shape 26"/>
        <p:cNvGrpSpPr/>
        <p:nvPr/>
      </p:nvGrpSpPr>
      <p:grpSpPr>
        <a:xfrm>
          <a:off x="0" y="0"/>
          <a:ext cx="0" cy="0"/>
          <a:chOff x="0" y="0"/>
          <a:chExt cx="0" cy="0"/>
        </a:xfrm>
      </p:grpSpPr>
      <p:sp>
        <p:nvSpPr>
          <p:cNvPr id="27" name="Google Shape;27;p3"/>
          <p:cNvSpPr/>
          <p:nvPr/>
        </p:nvSpPr>
        <p:spPr>
          <a:xfrm>
            <a:off x="3058200" y="-295450"/>
            <a:ext cx="3027600" cy="3027900"/>
          </a:xfrm>
          <a:prstGeom prst="ellipse">
            <a:avLst/>
          </a:prstGeom>
          <a:noFill/>
          <a:ln cap="flat" cmpd="sng" w="9525">
            <a:solidFill>
              <a:srgbClr val="A1BECC"/>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txBox="1"/>
          <p:nvPr>
            <p:ph type="ctrTitle"/>
          </p:nvPr>
        </p:nvSpPr>
        <p:spPr>
          <a:xfrm>
            <a:off x="1773750" y="2421550"/>
            <a:ext cx="5596500" cy="1159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29" name="Google Shape;29;p3"/>
          <p:cNvSpPr txBox="1"/>
          <p:nvPr>
            <p:ph idx="1" type="subTitle"/>
          </p:nvPr>
        </p:nvSpPr>
        <p:spPr>
          <a:xfrm>
            <a:off x="1773750" y="3449654"/>
            <a:ext cx="5596500" cy="7848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A1BECC"/>
              </a:buClr>
              <a:buSzPts val="2400"/>
              <a:buNone/>
              <a:defRPr b="1">
                <a:solidFill>
                  <a:srgbClr val="A1BECC"/>
                </a:solidFill>
              </a:defRPr>
            </a:lvl1pPr>
            <a:lvl2pPr lvl="1" rtl="0" algn="ctr">
              <a:spcBef>
                <a:spcPts val="0"/>
              </a:spcBef>
              <a:spcAft>
                <a:spcPts val="0"/>
              </a:spcAft>
              <a:buClr>
                <a:srgbClr val="A1BECC"/>
              </a:buClr>
              <a:buSzPts val="3000"/>
              <a:buNone/>
              <a:defRPr b="1" sz="3000">
                <a:solidFill>
                  <a:srgbClr val="A1BECC"/>
                </a:solidFill>
              </a:defRPr>
            </a:lvl2pPr>
            <a:lvl3pPr lvl="2" rtl="0" algn="ctr">
              <a:spcBef>
                <a:spcPts val="0"/>
              </a:spcBef>
              <a:spcAft>
                <a:spcPts val="0"/>
              </a:spcAft>
              <a:buClr>
                <a:srgbClr val="A1BECC"/>
              </a:buClr>
              <a:buSzPts val="3000"/>
              <a:buNone/>
              <a:defRPr b="1" sz="3000">
                <a:solidFill>
                  <a:srgbClr val="A1BECC"/>
                </a:solidFill>
              </a:defRPr>
            </a:lvl3pPr>
            <a:lvl4pPr lvl="3" rtl="0" algn="ctr">
              <a:spcBef>
                <a:spcPts val="0"/>
              </a:spcBef>
              <a:spcAft>
                <a:spcPts val="0"/>
              </a:spcAft>
              <a:buClr>
                <a:srgbClr val="A1BECC"/>
              </a:buClr>
              <a:buSzPts val="3000"/>
              <a:buNone/>
              <a:defRPr b="1" sz="3000">
                <a:solidFill>
                  <a:srgbClr val="A1BECC"/>
                </a:solidFill>
              </a:defRPr>
            </a:lvl4pPr>
            <a:lvl5pPr lvl="4" rtl="0" algn="ctr">
              <a:spcBef>
                <a:spcPts val="0"/>
              </a:spcBef>
              <a:spcAft>
                <a:spcPts val="0"/>
              </a:spcAft>
              <a:buClr>
                <a:srgbClr val="A1BECC"/>
              </a:buClr>
              <a:buSzPts val="3000"/>
              <a:buNone/>
              <a:defRPr b="1" sz="3000">
                <a:solidFill>
                  <a:srgbClr val="A1BECC"/>
                </a:solidFill>
              </a:defRPr>
            </a:lvl5pPr>
            <a:lvl6pPr lvl="5" rtl="0" algn="ctr">
              <a:spcBef>
                <a:spcPts val="0"/>
              </a:spcBef>
              <a:spcAft>
                <a:spcPts val="0"/>
              </a:spcAft>
              <a:buClr>
                <a:srgbClr val="A1BECC"/>
              </a:buClr>
              <a:buSzPts val="3000"/>
              <a:buNone/>
              <a:defRPr b="1" sz="3000">
                <a:solidFill>
                  <a:srgbClr val="A1BECC"/>
                </a:solidFill>
              </a:defRPr>
            </a:lvl6pPr>
            <a:lvl7pPr lvl="6" rtl="0" algn="ctr">
              <a:spcBef>
                <a:spcPts val="0"/>
              </a:spcBef>
              <a:spcAft>
                <a:spcPts val="0"/>
              </a:spcAft>
              <a:buClr>
                <a:srgbClr val="A1BECC"/>
              </a:buClr>
              <a:buSzPts val="3000"/>
              <a:buNone/>
              <a:defRPr b="1" sz="3000">
                <a:solidFill>
                  <a:srgbClr val="A1BECC"/>
                </a:solidFill>
              </a:defRPr>
            </a:lvl7pPr>
            <a:lvl8pPr lvl="7" rtl="0" algn="ctr">
              <a:spcBef>
                <a:spcPts val="0"/>
              </a:spcBef>
              <a:spcAft>
                <a:spcPts val="0"/>
              </a:spcAft>
              <a:buClr>
                <a:srgbClr val="A1BECC"/>
              </a:buClr>
              <a:buSzPts val="3000"/>
              <a:buNone/>
              <a:defRPr b="1" sz="3000">
                <a:solidFill>
                  <a:srgbClr val="A1BECC"/>
                </a:solidFill>
              </a:defRPr>
            </a:lvl8pPr>
            <a:lvl9pPr lvl="8" rtl="0" algn="ctr">
              <a:spcBef>
                <a:spcPts val="0"/>
              </a:spcBef>
              <a:spcAft>
                <a:spcPts val="0"/>
              </a:spcAft>
              <a:buClr>
                <a:srgbClr val="A1BECC"/>
              </a:buClr>
              <a:buSzPts val="3000"/>
              <a:buNone/>
              <a:defRPr b="1" sz="3000">
                <a:solidFill>
                  <a:srgbClr val="A1BECC"/>
                </a:solidFill>
              </a:defRPr>
            </a:lvl9pPr>
          </a:lstStyle>
          <a:p/>
        </p:txBody>
      </p:sp>
      <p:sp>
        <p:nvSpPr>
          <p:cNvPr id="30" name="Google Shape;30;p3"/>
          <p:cNvSpPr/>
          <p:nvPr/>
        </p:nvSpPr>
        <p:spPr>
          <a:xfrm>
            <a:off x="1414538" y="3988225"/>
            <a:ext cx="206100" cy="206100"/>
          </a:xfrm>
          <a:prstGeom prst="ellipse">
            <a:avLst/>
          </a:prstGeom>
          <a:solidFill>
            <a:srgbClr val="00D1C6">
              <a:alpha val="8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7630150" y="2469625"/>
            <a:ext cx="2347200" cy="2347200"/>
          </a:xfrm>
          <a:prstGeom prst="donut">
            <a:avLst>
              <a:gd fmla="val 29778" name="adj"/>
            </a:avLst>
          </a:prstGeom>
          <a:solidFill>
            <a:srgbClr val="00ACC3">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76550" y="1139200"/>
            <a:ext cx="978600" cy="978600"/>
          </a:xfrm>
          <a:prstGeom prst="ellipse">
            <a:avLst/>
          </a:prstGeom>
          <a:solidFill>
            <a:srgbClr val="F8BB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7240275" y="4662700"/>
            <a:ext cx="657600" cy="657600"/>
          </a:xfrm>
          <a:prstGeom prst="ellipse">
            <a:avLst/>
          </a:prstGeom>
          <a:solidFill>
            <a:srgbClr val="00D1C6">
              <a:alpha val="8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231175" y="-571700"/>
            <a:ext cx="2284200" cy="2284200"/>
          </a:xfrm>
          <a:prstGeom prst="donut">
            <a:avLst>
              <a:gd fmla="val 11909" name="adj"/>
            </a:avLst>
          </a:prstGeom>
          <a:solidFill>
            <a:srgbClr val="ED4A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7507625" y="917475"/>
            <a:ext cx="657600" cy="657600"/>
          </a:xfrm>
          <a:prstGeom prst="ellipse">
            <a:avLst/>
          </a:prstGeom>
          <a:solidFill>
            <a:srgbClr val="BBCD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8065925" y="-295450"/>
            <a:ext cx="1207800" cy="1207800"/>
          </a:xfrm>
          <a:prstGeom prst="donut">
            <a:avLst>
              <a:gd fmla="val 42915" name="adj"/>
            </a:avLst>
          </a:prstGeom>
          <a:solidFill>
            <a:srgbClr val="65BB48">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1417200" y="2052650"/>
            <a:ext cx="304800" cy="304800"/>
          </a:xfrm>
          <a:prstGeom prst="ellipse">
            <a:avLst/>
          </a:prstGeom>
          <a:solidFill>
            <a:srgbClr val="E8004C">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180500" y="4023250"/>
            <a:ext cx="1370700" cy="1370700"/>
          </a:xfrm>
          <a:prstGeom prst="ellipse">
            <a:avLst/>
          </a:prstGeom>
          <a:solidFill>
            <a:srgbClr val="BBCD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246046" y="3365546"/>
            <a:ext cx="456000" cy="456000"/>
          </a:xfrm>
          <a:prstGeom prst="ellipse">
            <a:avLst/>
          </a:prstGeom>
          <a:solidFill>
            <a:srgbClr val="65BB48">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7072325" y="4494725"/>
            <a:ext cx="993600" cy="993300"/>
          </a:xfrm>
          <a:prstGeom prst="ellipse">
            <a:avLst/>
          </a:prstGeom>
          <a:noFill/>
          <a:ln cap="flat" cmpd="sng" w="9525">
            <a:solidFill>
              <a:srgbClr val="00ACC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370250" y="780100"/>
            <a:ext cx="932400" cy="932400"/>
          </a:xfrm>
          <a:prstGeom prst="ellipse">
            <a:avLst/>
          </a:prstGeom>
          <a:noFill/>
          <a:ln cap="flat" cmpd="sng" w="9525">
            <a:solidFill>
              <a:srgbClr val="BBCD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180500" y="3300000"/>
            <a:ext cx="586800" cy="586800"/>
          </a:xfrm>
          <a:prstGeom prst="ellipse">
            <a:avLst/>
          </a:prstGeom>
          <a:noFill/>
          <a:ln cap="flat" cmpd="sng" w="9525">
            <a:solidFill>
              <a:srgbClr val="65BB48"/>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7733375" y="467300"/>
            <a:ext cx="206100" cy="206100"/>
          </a:xfrm>
          <a:prstGeom prst="ellipse">
            <a:avLst/>
          </a:prstGeom>
          <a:solidFill>
            <a:srgbClr val="F8BB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598175" y="-204700"/>
            <a:ext cx="1550100" cy="1550100"/>
          </a:xfrm>
          <a:prstGeom prst="ellipse">
            <a:avLst/>
          </a:prstGeom>
          <a:noFill/>
          <a:ln cap="flat" cmpd="sng" w="9525">
            <a:solidFill>
              <a:srgbClr val="E8004C"/>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txBox="1"/>
          <p:nvPr>
            <p:ph idx="12" type="sldNum"/>
          </p:nvPr>
        </p:nvSpPr>
        <p:spPr>
          <a:xfrm>
            <a:off x="4337100" y="4751625"/>
            <a:ext cx="469800" cy="391500"/>
          </a:xfrm>
          <a:prstGeom prst="rect">
            <a:avLst/>
          </a:prstGeom>
        </p:spPr>
        <p:txBody>
          <a:bodyPr anchorCtr="0" anchor="t" bIns="91425" lIns="91425" spcFirstLastPara="1" rIns="91425" wrap="square" tIns="91425">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46" name="Shape 46"/>
        <p:cNvGrpSpPr/>
        <p:nvPr/>
      </p:nvGrpSpPr>
      <p:grpSpPr>
        <a:xfrm>
          <a:off x="0" y="0"/>
          <a:ext cx="0" cy="0"/>
          <a:chOff x="0" y="0"/>
          <a:chExt cx="0" cy="0"/>
        </a:xfrm>
      </p:grpSpPr>
      <p:sp>
        <p:nvSpPr>
          <p:cNvPr id="47" name="Google Shape;47;p4"/>
          <p:cNvSpPr/>
          <p:nvPr/>
        </p:nvSpPr>
        <p:spPr>
          <a:xfrm>
            <a:off x="1197475" y="-802775"/>
            <a:ext cx="6749100" cy="6749100"/>
          </a:xfrm>
          <a:prstGeom prst="ellipse">
            <a:avLst/>
          </a:prstGeom>
          <a:noFill/>
          <a:ln cap="flat" cmpd="sng" w="9525">
            <a:solidFill>
              <a:srgbClr val="A1BECC"/>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a:off x="8334450" y="4139625"/>
            <a:ext cx="424800" cy="424800"/>
          </a:xfrm>
          <a:prstGeom prst="ellipse">
            <a:avLst/>
          </a:prstGeom>
          <a:solidFill>
            <a:srgbClr val="00D1C6">
              <a:alpha val="8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a:off x="4308288" y="-1078650"/>
            <a:ext cx="2347200" cy="2347200"/>
          </a:xfrm>
          <a:prstGeom prst="donut">
            <a:avLst>
              <a:gd fmla="val 17100" name="adj"/>
            </a:avLst>
          </a:prstGeom>
          <a:solidFill>
            <a:srgbClr val="00D1C6">
              <a:alpha val="8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4047750" y="805125"/>
            <a:ext cx="1048500" cy="1048500"/>
          </a:xfrm>
          <a:prstGeom prst="ellipse">
            <a:avLst/>
          </a:prstGeom>
          <a:solidFill>
            <a:srgbClr val="00ACC3">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txBox="1"/>
          <p:nvPr>
            <p:ph idx="1" type="body"/>
          </p:nvPr>
        </p:nvSpPr>
        <p:spPr>
          <a:xfrm>
            <a:off x="1880850" y="1920300"/>
            <a:ext cx="5382300" cy="2079600"/>
          </a:xfrm>
          <a:prstGeom prst="rect">
            <a:avLst/>
          </a:prstGeom>
        </p:spPr>
        <p:txBody>
          <a:bodyPr anchorCtr="0" anchor="t" bIns="91425" lIns="91425" spcFirstLastPara="1" rIns="91425" wrap="square" tIns="91425">
            <a:noAutofit/>
          </a:bodyPr>
          <a:lstStyle>
            <a:lvl1pPr indent="-381000" lvl="0" marL="457200" rtl="0" algn="ctr">
              <a:spcBef>
                <a:spcPts val="600"/>
              </a:spcBef>
              <a:spcAft>
                <a:spcPts val="0"/>
              </a:spcAft>
              <a:buSzPts val="2400"/>
              <a:buChar char="◎"/>
              <a:defRPr/>
            </a:lvl1pPr>
            <a:lvl2pPr indent="-381000" lvl="1" marL="914400" rtl="0" algn="ctr">
              <a:spcBef>
                <a:spcPts val="0"/>
              </a:spcBef>
              <a:spcAft>
                <a:spcPts val="0"/>
              </a:spcAft>
              <a:buSzPts val="2400"/>
              <a:buChar char="◉"/>
              <a:defRPr/>
            </a:lvl2pPr>
            <a:lvl3pPr indent="-381000" lvl="2" marL="1371600" rtl="0" algn="ctr">
              <a:spcBef>
                <a:spcPts val="0"/>
              </a:spcBef>
              <a:spcAft>
                <a:spcPts val="0"/>
              </a:spcAft>
              <a:buSzPts val="2400"/>
              <a:buChar char="￮"/>
              <a:defRPr/>
            </a:lvl3pPr>
            <a:lvl4pPr indent="-381000" lvl="3" marL="1828800" rtl="0" algn="ctr">
              <a:spcBef>
                <a:spcPts val="0"/>
              </a:spcBef>
              <a:spcAft>
                <a:spcPts val="0"/>
              </a:spcAft>
              <a:buSzPts val="2400"/>
              <a:buChar char="●"/>
              <a:defRPr/>
            </a:lvl4pPr>
            <a:lvl5pPr indent="-381000" lvl="4" marL="2286000" rtl="0" algn="ctr">
              <a:spcBef>
                <a:spcPts val="0"/>
              </a:spcBef>
              <a:spcAft>
                <a:spcPts val="0"/>
              </a:spcAft>
              <a:buSzPts val="2400"/>
              <a:buChar char="○"/>
              <a:defRPr/>
            </a:lvl5pPr>
            <a:lvl6pPr indent="-381000" lvl="5" marL="2743200" rtl="0" algn="ctr">
              <a:spcBef>
                <a:spcPts val="0"/>
              </a:spcBef>
              <a:spcAft>
                <a:spcPts val="0"/>
              </a:spcAft>
              <a:buSzPts val="2400"/>
              <a:buChar char="■"/>
              <a:defRPr/>
            </a:lvl6pPr>
            <a:lvl7pPr indent="-381000" lvl="6" marL="3200400" rtl="0" algn="ctr">
              <a:spcBef>
                <a:spcPts val="0"/>
              </a:spcBef>
              <a:spcAft>
                <a:spcPts val="0"/>
              </a:spcAft>
              <a:buSzPts val="2400"/>
              <a:buChar char="●"/>
              <a:defRPr/>
            </a:lvl7pPr>
            <a:lvl8pPr indent="-381000" lvl="7" marL="3657600" rtl="0" algn="ctr">
              <a:spcBef>
                <a:spcPts val="0"/>
              </a:spcBef>
              <a:spcAft>
                <a:spcPts val="0"/>
              </a:spcAft>
              <a:buSzPts val="2400"/>
              <a:buChar char="○"/>
              <a:defRPr/>
            </a:lvl8pPr>
            <a:lvl9pPr indent="-381000" lvl="8" marL="4114800" algn="ctr">
              <a:spcBef>
                <a:spcPts val="0"/>
              </a:spcBef>
              <a:spcAft>
                <a:spcPts val="0"/>
              </a:spcAft>
              <a:buSzPts val="2400"/>
              <a:buChar char="■"/>
              <a:defRPr/>
            </a:lvl9pPr>
          </a:lstStyle>
          <a:p/>
        </p:txBody>
      </p:sp>
      <p:sp>
        <p:nvSpPr>
          <p:cNvPr id="52" name="Google Shape;52;p4"/>
          <p:cNvSpPr txBox="1"/>
          <p:nvPr/>
        </p:nvSpPr>
        <p:spPr>
          <a:xfrm>
            <a:off x="3593400" y="781369"/>
            <a:ext cx="19572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600">
                <a:solidFill>
                  <a:srgbClr val="FFFFFF"/>
                </a:solidFill>
                <a:latin typeface="Nixie One"/>
                <a:ea typeface="Nixie One"/>
                <a:cs typeface="Nixie One"/>
                <a:sym typeface="Nixie One"/>
              </a:rPr>
              <a:t>“</a:t>
            </a:r>
            <a:endParaRPr sz="9600">
              <a:solidFill>
                <a:srgbClr val="FFFFFF"/>
              </a:solidFill>
              <a:latin typeface="Nixie One"/>
              <a:ea typeface="Nixie One"/>
              <a:cs typeface="Nixie One"/>
              <a:sym typeface="Nixie One"/>
            </a:endParaRPr>
          </a:p>
        </p:txBody>
      </p:sp>
      <p:sp>
        <p:nvSpPr>
          <p:cNvPr id="53" name="Google Shape;53;p4"/>
          <p:cNvSpPr/>
          <p:nvPr/>
        </p:nvSpPr>
        <p:spPr>
          <a:xfrm>
            <a:off x="229225" y="2988350"/>
            <a:ext cx="802800" cy="803100"/>
          </a:xfrm>
          <a:prstGeom prst="ellipse">
            <a:avLst/>
          </a:prstGeom>
          <a:solidFill>
            <a:srgbClr val="ED4A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a:off x="-442225" y="3999900"/>
            <a:ext cx="1695900" cy="1695900"/>
          </a:xfrm>
          <a:prstGeom prst="donut">
            <a:avLst>
              <a:gd fmla="val 10084" name="adj"/>
            </a:avLst>
          </a:prstGeom>
          <a:solidFill>
            <a:srgbClr val="F8BB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a:off x="1334025" y="-231725"/>
            <a:ext cx="1666800" cy="1666800"/>
          </a:xfrm>
          <a:prstGeom prst="ellipse">
            <a:avLst/>
          </a:prstGeom>
          <a:solidFill>
            <a:srgbClr val="BBCD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a:off x="550525" y="710300"/>
            <a:ext cx="481500" cy="481800"/>
          </a:xfrm>
          <a:prstGeom prst="donut">
            <a:avLst>
              <a:gd fmla="val 37274" name="adj"/>
            </a:avLst>
          </a:prstGeom>
          <a:solidFill>
            <a:srgbClr val="65BB48">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a:off x="1032025" y="3791450"/>
            <a:ext cx="304800" cy="304800"/>
          </a:xfrm>
          <a:prstGeom prst="ellipse">
            <a:avLst/>
          </a:prstGeom>
          <a:solidFill>
            <a:srgbClr val="E8004C">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a:off x="1217050" y="1311325"/>
            <a:ext cx="304800" cy="304800"/>
          </a:xfrm>
          <a:prstGeom prst="ellipse">
            <a:avLst/>
          </a:prstGeom>
          <a:solidFill>
            <a:srgbClr val="00ACC3">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a:off x="7744475" y="1473300"/>
            <a:ext cx="1048500" cy="1048500"/>
          </a:xfrm>
          <a:prstGeom prst="ellipse">
            <a:avLst/>
          </a:prstGeom>
          <a:solidFill>
            <a:srgbClr val="F8BB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a:off x="8050675" y="2042175"/>
            <a:ext cx="1520100" cy="1520100"/>
          </a:xfrm>
          <a:prstGeom prst="donut">
            <a:avLst>
              <a:gd fmla="val 5022" name="adj"/>
            </a:avLst>
          </a:prstGeom>
          <a:solidFill>
            <a:srgbClr val="ED4A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a:off x="7969775" y="3713850"/>
            <a:ext cx="597900" cy="598200"/>
          </a:xfrm>
          <a:prstGeom prst="donut">
            <a:avLst>
              <a:gd fmla="val 43984" name="adj"/>
            </a:avLst>
          </a:prstGeom>
          <a:solidFill>
            <a:srgbClr val="BBCD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a:off x="8608775" y="1192100"/>
            <a:ext cx="184200" cy="184200"/>
          </a:xfrm>
          <a:prstGeom prst="ellipse">
            <a:avLst/>
          </a:prstGeom>
          <a:solidFill>
            <a:srgbClr val="E8004C">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txBox="1"/>
          <p:nvPr>
            <p:ph idx="12" type="sldNum"/>
          </p:nvPr>
        </p:nvSpPr>
        <p:spPr>
          <a:xfrm>
            <a:off x="4337100" y="4751625"/>
            <a:ext cx="469800" cy="391500"/>
          </a:xfrm>
          <a:prstGeom prst="rect">
            <a:avLst/>
          </a:prstGeom>
        </p:spPr>
        <p:txBody>
          <a:bodyPr anchorCtr="0" anchor="t" bIns="91425" lIns="91425" spcFirstLastPara="1" rIns="91425" wrap="square" tIns="91425">
            <a:noAutofit/>
          </a:bodyPr>
          <a:lstStyle>
            <a:lvl1pPr lvl="0" rtl="0" algn="ctr">
              <a:buNone/>
              <a:defRPr/>
            </a:lvl1pPr>
            <a:lvl2pPr lvl="1" rtl="0" algn="ctr">
              <a:buNone/>
              <a:defRPr/>
            </a:lvl2pPr>
            <a:lvl3pPr lvl="2" rtl="0" algn="ctr">
              <a:buNone/>
              <a:defRPr/>
            </a:lvl3pPr>
            <a:lvl4pPr lvl="3" rtl="0" algn="ctr">
              <a:buNone/>
              <a:defRPr/>
            </a:lvl4pPr>
            <a:lvl5pPr lvl="4" rtl="0" algn="ctr">
              <a:buNone/>
              <a:defRPr/>
            </a:lvl5pPr>
            <a:lvl6pPr lvl="5" rtl="0" algn="ctr">
              <a:buNone/>
              <a:defRPr/>
            </a:lvl6pPr>
            <a:lvl7pPr lvl="6" rtl="0" algn="ctr">
              <a:buNone/>
              <a:defRPr/>
            </a:lvl7pPr>
            <a:lvl8pPr lvl="7" rtl="0" algn="ctr">
              <a:buNone/>
              <a:defRPr/>
            </a:lvl8pPr>
            <a:lvl9pPr lvl="8" rtl="0"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64" name="Shape 64"/>
        <p:cNvGrpSpPr/>
        <p:nvPr/>
      </p:nvGrpSpPr>
      <p:grpSpPr>
        <a:xfrm>
          <a:off x="0" y="0"/>
          <a:ext cx="0" cy="0"/>
          <a:chOff x="0" y="0"/>
          <a:chExt cx="0" cy="0"/>
        </a:xfrm>
      </p:grpSpPr>
      <p:sp>
        <p:nvSpPr>
          <p:cNvPr id="65" name="Google Shape;65;p5"/>
          <p:cNvSpPr/>
          <p:nvPr/>
        </p:nvSpPr>
        <p:spPr>
          <a:xfrm>
            <a:off x="1144200" y="2698575"/>
            <a:ext cx="893700" cy="893700"/>
          </a:xfrm>
          <a:prstGeom prst="ellipse">
            <a:avLst/>
          </a:prstGeom>
          <a:noFill/>
          <a:ln cap="flat" cmpd="sng" w="9525">
            <a:solidFill>
              <a:srgbClr val="BBCD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5"/>
          <p:cNvSpPr txBox="1"/>
          <p:nvPr>
            <p:ph type="title"/>
          </p:nvPr>
        </p:nvSpPr>
        <p:spPr>
          <a:xfrm>
            <a:off x="2935875" y="909050"/>
            <a:ext cx="5275500" cy="641100"/>
          </a:xfrm>
          <a:prstGeom prst="rect">
            <a:avLst/>
          </a:prstGeom>
        </p:spPr>
        <p:txBody>
          <a:bodyPr anchorCtr="0" anchor="b"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67" name="Google Shape;67;p5"/>
          <p:cNvSpPr txBox="1"/>
          <p:nvPr>
            <p:ph idx="1" type="body"/>
          </p:nvPr>
        </p:nvSpPr>
        <p:spPr>
          <a:xfrm>
            <a:off x="2935875" y="1525758"/>
            <a:ext cx="5275500" cy="2786100"/>
          </a:xfrm>
          <a:prstGeom prst="rect">
            <a:avLst/>
          </a:prstGeom>
        </p:spPr>
        <p:txBody>
          <a:bodyPr anchorCtr="0" anchor="t" bIns="91425" lIns="91425" spcFirstLastPara="1" rIns="91425" wrap="square" tIns="91425">
            <a:noAutofit/>
          </a:bodyPr>
          <a:lstStyle>
            <a:lvl1pPr indent="-381000" lvl="0" marL="457200">
              <a:spcBef>
                <a:spcPts val="600"/>
              </a:spcBef>
              <a:spcAft>
                <a:spcPts val="0"/>
              </a:spcAft>
              <a:buSzPts val="2400"/>
              <a:buChar char="◎"/>
              <a:defRPr sz="2400"/>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81000" lvl="3" marL="1828800">
              <a:spcBef>
                <a:spcPts val="0"/>
              </a:spcBef>
              <a:spcAft>
                <a:spcPts val="0"/>
              </a:spcAft>
              <a:buSzPts val="2400"/>
              <a:buChar char="●"/>
              <a:defRPr sz="2400"/>
            </a:lvl4pPr>
            <a:lvl5pPr indent="-381000" lvl="4" marL="2286000">
              <a:spcBef>
                <a:spcPts val="0"/>
              </a:spcBef>
              <a:spcAft>
                <a:spcPts val="0"/>
              </a:spcAft>
              <a:buSzPts val="2400"/>
              <a:buChar char="○"/>
              <a:defRPr sz="2400"/>
            </a:lvl5pPr>
            <a:lvl6pPr indent="-381000" lvl="5" marL="2743200">
              <a:spcBef>
                <a:spcPts val="0"/>
              </a:spcBef>
              <a:spcAft>
                <a:spcPts val="0"/>
              </a:spcAft>
              <a:buSzPts val="2400"/>
              <a:buChar char="■"/>
              <a:defRPr sz="2400"/>
            </a:lvl6pPr>
            <a:lvl7pPr indent="-381000" lvl="6" marL="3200400">
              <a:spcBef>
                <a:spcPts val="0"/>
              </a:spcBef>
              <a:spcAft>
                <a:spcPts val="0"/>
              </a:spcAft>
              <a:buSzPts val="2400"/>
              <a:buChar char="●"/>
              <a:defRPr sz="2400"/>
            </a:lvl7pPr>
            <a:lvl8pPr indent="-381000" lvl="7" marL="3657600">
              <a:spcBef>
                <a:spcPts val="0"/>
              </a:spcBef>
              <a:spcAft>
                <a:spcPts val="0"/>
              </a:spcAft>
              <a:buSzPts val="2400"/>
              <a:buChar char="○"/>
              <a:defRPr sz="2400"/>
            </a:lvl8pPr>
            <a:lvl9pPr indent="-381000" lvl="8" marL="4114800">
              <a:spcBef>
                <a:spcPts val="0"/>
              </a:spcBef>
              <a:spcAft>
                <a:spcPts val="0"/>
              </a:spcAft>
              <a:buSzPts val="2400"/>
              <a:buChar char="■"/>
              <a:defRPr sz="2400"/>
            </a:lvl9pPr>
          </a:lstStyle>
          <a:p/>
        </p:txBody>
      </p:sp>
      <p:sp>
        <p:nvSpPr>
          <p:cNvPr id="68" name="Google Shape;68;p5"/>
          <p:cNvSpPr/>
          <p:nvPr/>
        </p:nvSpPr>
        <p:spPr>
          <a:xfrm>
            <a:off x="259925" y="-206300"/>
            <a:ext cx="2347200" cy="2347200"/>
          </a:xfrm>
          <a:prstGeom prst="donut">
            <a:avLst>
              <a:gd fmla="val 29778" name="adj"/>
            </a:avLst>
          </a:prstGeom>
          <a:solidFill>
            <a:srgbClr val="00D1C6">
              <a:alpha val="8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p:cNvSpPr/>
          <p:nvPr/>
        </p:nvSpPr>
        <p:spPr>
          <a:xfrm>
            <a:off x="-152925" y="1360050"/>
            <a:ext cx="978600" cy="978600"/>
          </a:xfrm>
          <a:prstGeom prst="ellipse">
            <a:avLst/>
          </a:prstGeom>
          <a:solidFill>
            <a:srgbClr val="ED4A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5"/>
          <p:cNvSpPr/>
          <p:nvPr/>
        </p:nvSpPr>
        <p:spPr>
          <a:xfrm>
            <a:off x="2339600" y="243625"/>
            <a:ext cx="657600" cy="657600"/>
          </a:xfrm>
          <a:prstGeom prst="ellipse">
            <a:avLst/>
          </a:prstGeom>
          <a:solidFill>
            <a:srgbClr val="00ACC3">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5"/>
          <p:cNvSpPr/>
          <p:nvPr/>
        </p:nvSpPr>
        <p:spPr>
          <a:xfrm>
            <a:off x="788725" y="2338650"/>
            <a:ext cx="811200" cy="811200"/>
          </a:xfrm>
          <a:prstGeom prst="donut">
            <a:avLst>
              <a:gd fmla="val 22275" name="adj"/>
            </a:avLst>
          </a:prstGeom>
          <a:solidFill>
            <a:srgbClr val="F8BB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a:off x="153675" y="4149950"/>
            <a:ext cx="1207800" cy="1207800"/>
          </a:xfrm>
          <a:prstGeom prst="ellipse">
            <a:avLst/>
          </a:prstGeom>
          <a:solidFill>
            <a:srgbClr val="BBCD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5"/>
          <p:cNvSpPr/>
          <p:nvPr/>
        </p:nvSpPr>
        <p:spPr>
          <a:xfrm>
            <a:off x="1315800" y="3860975"/>
            <a:ext cx="550500" cy="550500"/>
          </a:xfrm>
          <a:prstGeom prst="donut">
            <a:avLst>
              <a:gd fmla="val 42915" name="adj"/>
            </a:avLst>
          </a:prstGeom>
          <a:solidFill>
            <a:srgbClr val="65BB48">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5"/>
          <p:cNvSpPr/>
          <p:nvPr/>
        </p:nvSpPr>
        <p:spPr>
          <a:xfrm>
            <a:off x="438575" y="2993025"/>
            <a:ext cx="304800" cy="304800"/>
          </a:xfrm>
          <a:prstGeom prst="ellipse">
            <a:avLst/>
          </a:prstGeom>
          <a:solidFill>
            <a:srgbClr val="E8004C">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5"/>
          <p:cNvSpPr/>
          <p:nvPr/>
        </p:nvSpPr>
        <p:spPr>
          <a:xfrm>
            <a:off x="7744850" y="420475"/>
            <a:ext cx="550500" cy="550500"/>
          </a:xfrm>
          <a:prstGeom prst="ellipse">
            <a:avLst/>
          </a:prstGeom>
          <a:solidFill>
            <a:srgbClr val="F8BB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
          <p:cNvSpPr/>
          <p:nvPr/>
        </p:nvSpPr>
        <p:spPr>
          <a:xfrm>
            <a:off x="8839500" y="1019775"/>
            <a:ext cx="397500" cy="397500"/>
          </a:xfrm>
          <a:prstGeom prst="ellipse">
            <a:avLst/>
          </a:prstGeom>
          <a:solidFill>
            <a:srgbClr val="00D1C6">
              <a:alpha val="8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5"/>
          <p:cNvSpPr/>
          <p:nvPr/>
        </p:nvSpPr>
        <p:spPr>
          <a:xfrm>
            <a:off x="8295350" y="-321125"/>
            <a:ext cx="741600" cy="741600"/>
          </a:xfrm>
          <a:prstGeom prst="donut">
            <a:avLst>
              <a:gd fmla="val 31897" name="adj"/>
            </a:avLst>
          </a:prstGeom>
          <a:solidFill>
            <a:srgbClr val="00ACC3">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5"/>
          <p:cNvSpPr/>
          <p:nvPr/>
        </p:nvSpPr>
        <p:spPr>
          <a:xfrm>
            <a:off x="8651500" y="1616325"/>
            <a:ext cx="188100" cy="188100"/>
          </a:xfrm>
          <a:prstGeom prst="ellipse">
            <a:avLst/>
          </a:prstGeom>
          <a:solidFill>
            <a:srgbClr val="BBCD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p:nvPr/>
        </p:nvSpPr>
        <p:spPr>
          <a:xfrm>
            <a:off x="2179100" y="83125"/>
            <a:ext cx="978600" cy="978600"/>
          </a:xfrm>
          <a:prstGeom prst="ellipse">
            <a:avLst/>
          </a:prstGeom>
          <a:noFill/>
          <a:ln cap="flat" cmpd="sng" w="9525">
            <a:solidFill>
              <a:srgbClr val="00ACC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5"/>
          <p:cNvSpPr/>
          <p:nvPr/>
        </p:nvSpPr>
        <p:spPr>
          <a:xfrm>
            <a:off x="8062825" y="688875"/>
            <a:ext cx="449700" cy="449700"/>
          </a:xfrm>
          <a:prstGeom prst="ellipse">
            <a:avLst/>
          </a:prstGeom>
          <a:noFill/>
          <a:ln cap="flat" cmpd="sng" w="9525">
            <a:solidFill>
              <a:srgbClr val="ED4A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5"/>
          <p:cNvSpPr txBox="1"/>
          <p:nvPr>
            <p:ph idx="12" type="sldNum"/>
          </p:nvPr>
        </p:nvSpPr>
        <p:spPr>
          <a:xfrm>
            <a:off x="8635625" y="4751625"/>
            <a:ext cx="469800" cy="3915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column + image">
  <p:cSld name="TITLE_AND_BODY_1">
    <p:spTree>
      <p:nvGrpSpPr>
        <p:cNvPr id="82" name="Shape 82"/>
        <p:cNvGrpSpPr/>
        <p:nvPr/>
      </p:nvGrpSpPr>
      <p:grpSpPr>
        <a:xfrm>
          <a:off x="0" y="0"/>
          <a:ext cx="0" cy="0"/>
          <a:chOff x="0" y="0"/>
          <a:chExt cx="0" cy="0"/>
        </a:xfrm>
      </p:grpSpPr>
      <p:sp>
        <p:nvSpPr>
          <p:cNvPr id="83" name="Google Shape;83;p6"/>
          <p:cNvSpPr txBox="1"/>
          <p:nvPr>
            <p:ph type="title"/>
          </p:nvPr>
        </p:nvSpPr>
        <p:spPr>
          <a:xfrm>
            <a:off x="4572000" y="909050"/>
            <a:ext cx="3639600" cy="6411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p:txBody>
      </p:sp>
      <p:sp>
        <p:nvSpPr>
          <p:cNvPr id="84" name="Google Shape;84;p6"/>
          <p:cNvSpPr txBox="1"/>
          <p:nvPr>
            <p:ph idx="1" type="body"/>
          </p:nvPr>
        </p:nvSpPr>
        <p:spPr>
          <a:xfrm>
            <a:off x="4572000" y="1525754"/>
            <a:ext cx="3639600" cy="2786100"/>
          </a:xfrm>
          <a:prstGeom prst="rect">
            <a:avLst/>
          </a:prstGeom>
        </p:spPr>
        <p:txBody>
          <a:bodyPr anchorCtr="0" anchor="t" bIns="91425" lIns="91425" spcFirstLastPara="1" rIns="91425" wrap="square" tIns="91425">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85" name="Google Shape;85;p6"/>
          <p:cNvSpPr/>
          <p:nvPr/>
        </p:nvSpPr>
        <p:spPr>
          <a:xfrm>
            <a:off x="580275" y="751950"/>
            <a:ext cx="3639600" cy="3639600"/>
          </a:xfrm>
          <a:prstGeom prst="ellipse">
            <a:avLst/>
          </a:prstGeom>
          <a:solidFill>
            <a:srgbClr val="ED4A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a:off x="-295650" y="-356450"/>
            <a:ext cx="1057800" cy="1057800"/>
          </a:xfrm>
          <a:prstGeom prst="ellipse">
            <a:avLst/>
          </a:prstGeom>
          <a:solidFill>
            <a:srgbClr val="00ACC3">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6"/>
          <p:cNvSpPr/>
          <p:nvPr/>
        </p:nvSpPr>
        <p:spPr>
          <a:xfrm>
            <a:off x="2836600" y="179825"/>
            <a:ext cx="978600" cy="978600"/>
          </a:xfrm>
          <a:prstGeom prst="donut">
            <a:avLst>
              <a:gd fmla="val 39527" name="adj"/>
            </a:avLst>
          </a:prstGeom>
          <a:solidFill>
            <a:srgbClr val="F8BB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6"/>
          <p:cNvSpPr/>
          <p:nvPr/>
        </p:nvSpPr>
        <p:spPr>
          <a:xfrm>
            <a:off x="465975" y="3692750"/>
            <a:ext cx="1019400" cy="1019400"/>
          </a:xfrm>
          <a:prstGeom prst="ellipse">
            <a:avLst/>
          </a:prstGeom>
          <a:solidFill>
            <a:srgbClr val="BBCD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6"/>
          <p:cNvSpPr/>
          <p:nvPr/>
        </p:nvSpPr>
        <p:spPr>
          <a:xfrm>
            <a:off x="1485375" y="4559750"/>
            <a:ext cx="361500" cy="361500"/>
          </a:xfrm>
          <a:prstGeom prst="donut">
            <a:avLst>
              <a:gd fmla="val 29951" name="adj"/>
            </a:avLst>
          </a:prstGeom>
          <a:solidFill>
            <a:srgbClr val="65BB48">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6"/>
          <p:cNvSpPr/>
          <p:nvPr/>
        </p:nvSpPr>
        <p:spPr>
          <a:xfrm>
            <a:off x="2364800" y="346950"/>
            <a:ext cx="274200" cy="273900"/>
          </a:xfrm>
          <a:prstGeom prst="ellipse">
            <a:avLst/>
          </a:prstGeom>
          <a:solidFill>
            <a:srgbClr val="E8004C">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6"/>
          <p:cNvSpPr/>
          <p:nvPr/>
        </p:nvSpPr>
        <p:spPr>
          <a:xfrm>
            <a:off x="-472600" y="-533400"/>
            <a:ext cx="1411800" cy="1411800"/>
          </a:xfrm>
          <a:prstGeom prst="ellipse">
            <a:avLst/>
          </a:prstGeom>
          <a:noFill/>
          <a:ln cap="flat" cmpd="sng" w="9525">
            <a:solidFill>
              <a:srgbClr val="00ACC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6"/>
          <p:cNvSpPr/>
          <p:nvPr/>
        </p:nvSpPr>
        <p:spPr>
          <a:xfrm>
            <a:off x="2899000" y="242225"/>
            <a:ext cx="853800" cy="853800"/>
          </a:xfrm>
          <a:prstGeom prst="ellipse">
            <a:avLst/>
          </a:prstGeom>
          <a:noFill/>
          <a:ln cap="flat" cmpd="sng" w="9525">
            <a:solidFill>
              <a:srgbClr val="ED4A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6"/>
          <p:cNvSpPr/>
          <p:nvPr/>
        </p:nvSpPr>
        <p:spPr>
          <a:xfrm>
            <a:off x="1061150" y="142950"/>
            <a:ext cx="538500" cy="538200"/>
          </a:xfrm>
          <a:prstGeom prst="ellipse">
            <a:avLst/>
          </a:prstGeom>
          <a:solidFill>
            <a:srgbClr val="00D1C6">
              <a:alpha val="8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6"/>
          <p:cNvSpPr txBox="1"/>
          <p:nvPr>
            <p:ph idx="12" type="sldNum"/>
          </p:nvPr>
        </p:nvSpPr>
        <p:spPr>
          <a:xfrm>
            <a:off x="8635625" y="4751625"/>
            <a:ext cx="469800" cy="3915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95" name="Shape 95"/>
        <p:cNvGrpSpPr/>
        <p:nvPr/>
      </p:nvGrpSpPr>
      <p:grpSpPr>
        <a:xfrm>
          <a:off x="0" y="0"/>
          <a:ext cx="0" cy="0"/>
          <a:chOff x="0" y="0"/>
          <a:chExt cx="0" cy="0"/>
        </a:xfrm>
      </p:grpSpPr>
      <p:sp>
        <p:nvSpPr>
          <p:cNvPr id="96" name="Google Shape;96;p7"/>
          <p:cNvSpPr txBox="1"/>
          <p:nvPr>
            <p:ph type="title"/>
          </p:nvPr>
        </p:nvSpPr>
        <p:spPr>
          <a:xfrm>
            <a:off x="2935875" y="909050"/>
            <a:ext cx="5275500" cy="641100"/>
          </a:xfrm>
          <a:prstGeom prst="rect">
            <a:avLst/>
          </a:prstGeom>
        </p:spPr>
        <p:txBody>
          <a:bodyPr anchorCtr="0" anchor="b"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97" name="Google Shape;97;p7"/>
          <p:cNvSpPr txBox="1"/>
          <p:nvPr>
            <p:ph idx="1" type="body"/>
          </p:nvPr>
        </p:nvSpPr>
        <p:spPr>
          <a:xfrm>
            <a:off x="2935875" y="1550150"/>
            <a:ext cx="2560500" cy="33759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sz="1800"/>
            </a:lvl1pPr>
            <a:lvl2pPr indent="-342900" lvl="1" marL="914400">
              <a:spcBef>
                <a:spcPts val="0"/>
              </a:spcBef>
              <a:spcAft>
                <a:spcPts val="0"/>
              </a:spcAft>
              <a:buSzPts val="1800"/>
              <a:buChar char="◉"/>
              <a:defRPr sz="1800"/>
            </a:lvl2pPr>
            <a:lvl3pPr indent="-342900" lvl="2" marL="1371600">
              <a:spcBef>
                <a:spcPts val="0"/>
              </a:spcBef>
              <a:spcAft>
                <a:spcPts val="0"/>
              </a:spcAft>
              <a:buSzPts val="1800"/>
              <a:buChar char="￮"/>
              <a:defRPr sz="1800"/>
            </a:lvl3pPr>
            <a:lvl4pPr indent="-342900" lvl="3" marL="1828800">
              <a:spcBef>
                <a:spcPts val="0"/>
              </a:spcBef>
              <a:spcAft>
                <a:spcPts val="0"/>
              </a:spcAft>
              <a:buSzPts val="1800"/>
              <a:buChar char="●"/>
              <a:defRPr sz="1800"/>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98" name="Google Shape;98;p7"/>
          <p:cNvSpPr txBox="1"/>
          <p:nvPr>
            <p:ph idx="2" type="body"/>
          </p:nvPr>
        </p:nvSpPr>
        <p:spPr>
          <a:xfrm>
            <a:off x="5650849" y="1550150"/>
            <a:ext cx="2560500" cy="33759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sz="1800"/>
            </a:lvl1pPr>
            <a:lvl2pPr indent="-342900" lvl="1" marL="914400">
              <a:spcBef>
                <a:spcPts val="0"/>
              </a:spcBef>
              <a:spcAft>
                <a:spcPts val="0"/>
              </a:spcAft>
              <a:buSzPts val="1800"/>
              <a:buChar char="◉"/>
              <a:defRPr sz="1800"/>
            </a:lvl2pPr>
            <a:lvl3pPr indent="-342900" lvl="2" marL="1371600">
              <a:spcBef>
                <a:spcPts val="0"/>
              </a:spcBef>
              <a:spcAft>
                <a:spcPts val="0"/>
              </a:spcAft>
              <a:buSzPts val="1800"/>
              <a:buChar char="￮"/>
              <a:defRPr sz="1800"/>
            </a:lvl3pPr>
            <a:lvl4pPr indent="-342900" lvl="3" marL="1828800">
              <a:spcBef>
                <a:spcPts val="0"/>
              </a:spcBef>
              <a:spcAft>
                <a:spcPts val="0"/>
              </a:spcAft>
              <a:buSzPts val="1800"/>
              <a:buChar char="●"/>
              <a:defRPr sz="1800"/>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99" name="Google Shape;99;p7"/>
          <p:cNvSpPr/>
          <p:nvPr/>
        </p:nvSpPr>
        <p:spPr>
          <a:xfrm>
            <a:off x="-358950" y="2194400"/>
            <a:ext cx="2347200" cy="2347200"/>
          </a:xfrm>
          <a:prstGeom prst="donut">
            <a:avLst>
              <a:gd fmla="val 36789" name="adj"/>
            </a:avLst>
          </a:prstGeom>
          <a:solidFill>
            <a:srgbClr val="BBCD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7"/>
          <p:cNvSpPr/>
          <p:nvPr/>
        </p:nvSpPr>
        <p:spPr>
          <a:xfrm>
            <a:off x="198450" y="-321125"/>
            <a:ext cx="978600" cy="978600"/>
          </a:xfrm>
          <a:prstGeom prst="ellipse">
            <a:avLst/>
          </a:prstGeom>
          <a:noFill/>
          <a:ln cap="flat" cmpd="sng" w="9525">
            <a:solidFill>
              <a:srgbClr val="E8004C"/>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7"/>
          <p:cNvSpPr/>
          <p:nvPr/>
        </p:nvSpPr>
        <p:spPr>
          <a:xfrm>
            <a:off x="198450" y="420475"/>
            <a:ext cx="657600" cy="657600"/>
          </a:xfrm>
          <a:prstGeom prst="ellipse">
            <a:avLst/>
          </a:prstGeom>
          <a:solidFill>
            <a:srgbClr val="ED4A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7"/>
          <p:cNvSpPr/>
          <p:nvPr/>
        </p:nvSpPr>
        <p:spPr>
          <a:xfrm>
            <a:off x="1177051" y="657475"/>
            <a:ext cx="846900" cy="846900"/>
          </a:xfrm>
          <a:prstGeom prst="donut">
            <a:avLst>
              <a:gd fmla="val 22275" name="adj"/>
            </a:avLst>
          </a:prstGeom>
          <a:solidFill>
            <a:srgbClr val="00ACC3">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7"/>
          <p:cNvSpPr/>
          <p:nvPr/>
        </p:nvSpPr>
        <p:spPr>
          <a:xfrm>
            <a:off x="887650" y="4142300"/>
            <a:ext cx="1207800" cy="1207800"/>
          </a:xfrm>
          <a:prstGeom prst="ellipse">
            <a:avLst/>
          </a:prstGeom>
          <a:solidFill>
            <a:srgbClr val="65BB48">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7"/>
          <p:cNvSpPr/>
          <p:nvPr/>
        </p:nvSpPr>
        <p:spPr>
          <a:xfrm>
            <a:off x="153675" y="4799600"/>
            <a:ext cx="550500" cy="550500"/>
          </a:xfrm>
          <a:prstGeom prst="donut">
            <a:avLst>
              <a:gd fmla="val 18606" name="adj"/>
            </a:avLst>
          </a:prstGeom>
          <a:solidFill>
            <a:srgbClr val="F8BB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7"/>
          <p:cNvSpPr/>
          <p:nvPr/>
        </p:nvSpPr>
        <p:spPr>
          <a:xfrm>
            <a:off x="1172525" y="1696950"/>
            <a:ext cx="304800" cy="304800"/>
          </a:xfrm>
          <a:prstGeom prst="ellipse">
            <a:avLst/>
          </a:prstGeom>
          <a:solidFill>
            <a:srgbClr val="00D1C6">
              <a:alpha val="8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7"/>
          <p:cNvSpPr/>
          <p:nvPr/>
        </p:nvSpPr>
        <p:spPr>
          <a:xfrm>
            <a:off x="7844250" y="619275"/>
            <a:ext cx="550500" cy="550500"/>
          </a:xfrm>
          <a:prstGeom prst="ellipse">
            <a:avLst/>
          </a:prstGeom>
          <a:solidFill>
            <a:srgbClr val="00D1C6">
              <a:alpha val="8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7"/>
          <p:cNvSpPr/>
          <p:nvPr/>
        </p:nvSpPr>
        <p:spPr>
          <a:xfrm>
            <a:off x="7515500" y="-72500"/>
            <a:ext cx="397500" cy="397500"/>
          </a:xfrm>
          <a:prstGeom prst="donut">
            <a:avLst>
              <a:gd fmla="val 30568" name="adj"/>
            </a:avLst>
          </a:prstGeom>
          <a:solidFill>
            <a:srgbClr val="65BB48">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a:off x="8651500" y="1030850"/>
            <a:ext cx="304800" cy="304800"/>
          </a:xfrm>
          <a:prstGeom prst="ellipse">
            <a:avLst/>
          </a:prstGeom>
          <a:solidFill>
            <a:srgbClr val="F8BB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7"/>
          <p:cNvSpPr/>
          <p:nvPr/>
        </p:nvSpPr>
        <p:spPr>
          <a:xfrm>
            <a:off x="8097900" y="167450"/>
            <a:ext cx="741600" cy="741600"/>
          </a:xfrm>
          <a:prstGeom prst="donut">
            <a:avLst>
              <a:gd fmla="val 8064" name="adj"/>
            </a:avLst>
          </a:prstGeom>
          <a:solidFill>
            <a:srgbClr val="00ACC3">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7"/>
          <p:cNvSpPr/>
          <p:nvPr/>
        </p:nvSpPr>
        <p:spPr>
          <a:xfrm>
            <a:off x="8394750" y="1504375"/>
            <a:ext cx="188100" cy="188100"/>
          </a:xfrm>
          <a:prstGeom prst="ellipse">
            <a:avLst/>
          </a:prstGeom>
          <a:solidFill>
            <a:srgbClr val="BBCD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7"/>
          <p:cNvSpPr/>
          <p:nvPr/>
        </p:nvSpPr>
        <p:spPr>
          <a:xfrm>
            <a:off x="-205625" y="2347725"/>
            <a:ext cx="2040600" cy="2040600"/>
          </a:xfrm>
          <a:prstGeom prst="ellipse">
            <a:avLst/>
          </a:prstGeom>
          <a:noFill/>
          <a:ln cap="flat" cmpd="sng" w="9525">
            <a:solidFill>
              <a:srgbClr val="65BB48"/>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7"/>
          <p:cNvSpPr/>
          <p:nvPr/>
        </p:nvSpPr>
        <p:spPr>
          <a:xfrm>
            <a:off x="305125" y="-214450"/>
            <a:ext cx="765300" cy="765300"/>
          </a:xfrm>
          <a:prstGeom prst="ellipse">
            <a:avLst/>
          </a:prstGeom>
          <a:solidFill>
            <a:srgbClr val="E8004C">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7"/>
          <p:cNvSpPr/>
          <p:nvPr/>
        </p:nvSpPr>
        <p:spPr>
          <a:xfrm>
            <a:off x="8532600" y="911950"/>
            <a:ext cx="542700" cy="542700"/>
          </a:xfrm>
          <a:prstGeom prst="ellipse">
            <a:avLst/>
          </a:prstGeom>
          <a:noFill/>
          <a:ln cap="flat" cmpd="sng" w="9525">
            <a:solidFill>
              <a:srgbClr val="F8BB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7"/>
          <p:cNvSpPr txBox="1"/>
          <p:nvPr>
            <p:ph idx="12" type="sldNum"/>
          </p:nvPr>
        </p:nvSpPr>
        <p:spPr>
          <a:xfrm>
            <a:off x="8635625" y="4751625"/>
            <a:ext cx="469800" cy="3915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115" name="Shape 115"/>
        <p:cNvGrpSpPr/>
        <p:nvPr/>
      </p:nvGrpSpPr>
      <p:grpSpPr>
        <a:xfrm>
          <a:off x="0" y="0"/>
          <a:ext cx="0" cy="0"/>
          <a:chOff x="0" y="0"/>
          <a:chExt cx="0" cy="0"/>
        </a:xfrm>
      </p:grpSpPr>
      <p:sp>
        <p:nvSpPr>
          <p:cNvPr id="116" name="Google Shape;116;p8"/>
          <p:cNvSpPr/>
          <p:nvPr/>
        </p:nvSpPr>
        <p:spPr>
          <a:xfrm>
            <a:off x="8638525" y="1472600"/>
            <a:ext cx="978600" cy="978600"/>
          </a:xfrm>
          <a:prstGeom prst="ellipse">
            <a:avLst/>
          </a:prstGeom>
          <a:noFill/>
          <a:ln cap="flat" cmpd="sng" w="9525">
            <a:solidFill>
              <a:srgbClr val="ED4A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txBox="1"/>
          <p:nvPr>
            <p:ph type="title"/>
          </p:nvPr>
        </p:nvSpPr>
        <p:spPr>
          <a:xfrm>
            <a:off x="2935875" y="909050"/>
            <a:ext cx="5275500" cy="6411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p:txBody>
      </p:sp>
      <p:sp>
        <p:nvSpPr>
          <p:cNvPr id="118" name="Google Shape;118;p8"/>
          <p:cNvSpPr txBox="1"/>
          <p:nvPr>
            <p:ph idx="1" type="body"/>
          </p:nvPr>
        </p:nvSpPr>
        <p:spPr>
          <a:xfrm>
            <a:off x="2935875" y="1550150"/>
            <a:ext cx="1700400" cy="33756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119" name="Google Shape;119;p8"/>
          <p:cNvSpPr txBox="1"/>
          <p:nvPr>
            <p:ph idx="2" type="body"/>
          </p:nvPr>
        </p:nvSpPr>
        <p:spPr>
          <a:xfrm>
            <a:off x="4723373" y="1550150"/>
            <a:ext cx="1700400" cy="33756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120" name="Google Shape;120;p8"/>
          <p:cNvSpPr txBox="1"/>
          <p:nvPr>
            <p:ph idx="3" type="body"/>
          </p:nvPr>
        </p:nvSpPr>
        <p:spPr>
          <a:xfrm>
            <a:off x="6510871" y="1550150"/>
            <a:ext cx="1700400" cy="33756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121" name="Google Shape;121;p8"/>
          <p:cNvSpPr/>
          <p:nvPr/>
        </p:nvSpPr>
        <p:spPr>
          <a:xfrm>
            <a:off x="1016475" y="2981600"/>
            <a:ext cx="440400" cy="440400"/>
          </a:xfrm>
          <a:prstGeom prst="ellipse">
            <a:avLst/>
          </a:prstGeom>
          <a:solidFill>
            <a:srgbClr val="65BB48">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
          <p:cNvSpPr/>
          <p:nvPr/>
        </p:nvSpPr>
        <p:spPr>
          <a:xfrm>
            <a:off x="-68725" y="3346150"/>
            <a:ext cx="819600" cy="819600"/>
          </a:xfrm>
          <a:prstGeom prst="ellipse">
            <a:avLst/>
          </a:prstGeom>
          <a:noFill/>
          <a:ln cap="flat" cmpd="sng" w="9525">
            <a:solidFill>
              <a:srgbClr val="00D1C6"/>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8"/>
          <p:cNvSpPr/>
          <p:nvPr/>
        </p:nvSpPr>
        <p:spPr>
          <a:xfrm>
            <a:off x="1361475" y="140725"/>
            <a:ext cx="862800" cy="863400"/>
          </a:xfrm>
          <a:prstGeom prst="donut">
            <a:avLst>
              <a:gd fmla="val 43200" name="adj"/>
            </a:avLst>
          </a:prstGeom>
          <a:solidFill>
            <a:srgbClr val="E8004C">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a:off x="1438125" y="3422000"/>
            <a:ext cx="1062000" cy="1062000"/>
          </a:xfrm>
          <a:prstGeom prst="donut">
            <a:avLst>
              <a:gd fmla="val 9905" name="adj"/>
            </a:avLst>
          </a:prstGeom>
          <a:solidFill>
            <a:srgbClr val="BBCD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8"/>
          <p:cNvSpPr/>
          <p:nvPr/>
        </p:nvSpPr>
        <p:spPr>
          <a:xfrm>
            <a:off x="2059425" y="1112475"/>
            <a:ext cx="304800" cy="304800"/>
          </a:xfrm>
          <a:prstGeom prst="ellipse">
            <a:avLst/>
          </a:prstGeom>
          <a:solidFill>
            <a:srgbClr val="ED4A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8"/>
          <p:cNvSpPr/>
          <p:nvPr/>
        </p:nvSpPr>
        <p:spPr>
          <a:xfrm>
            <a:off x="8723500" y="270225"/>
            <a:ext cx="550500" cy="550500"/>
          </a:xfrm>
          <a:prstGeom prst="ellipse">
            <a:avLst/>
          </a:prstGeom>
          <a:solidFill>
            <a:srgbClr val="F8BB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a:off x="8546800" y="608625"/>
            <a:ext cx="397500" cy="397500"/>
          </a:xfrm>
          <a:prstGeom prst="donut">
            <a:avLst>
              <a:gd fmla="val 8754" name="adj"/>
            </a:avLst>
          </a:prstGeom>
          <a:solidFill>
            <a:srgbClr val="65BB48">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8"/>
          <p:cNvSpPr/>
          <p:nvPr/>
        </p:nvSpPr>
        <p:spPr>
          <a:xfrm>
            <a:off x="8211275" y="1152650"/>
            <a:ext cx="397500" cy="397500"/>
          </a:xfrm>
          <a:prstGeom prst="ellipse">
            <a:avLst/>
          </a:prstGeom>
          <a:solidFill>
            <a:srgbClr val="ED4A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8"/>
          <p:cNvSpPr/>
          <p:nvPr/>
        </p:nvSpPr>
        <p:spPr>
          <a:xfrm>
            <a:off x="7599600" y="-275250"/>
            <a:ext cx="741600" cy="741600"/>
          </a:xfrm>
          <a:prstGeom prst="donut">
            <a:avLst>
              <a:gd fmla="val 39163" name="adj"/>
            </a:avLst>
          </a:prstGeom>
          <a:solidFill>
            <a:srgbClr val="BBCD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9033775" y="1867850"/>
            <a:ext cx="188100" cy="188100"/>
          </a:xfrm>
          <a:prstGeom prst="ellipse">
            <a:avLst/>
          </a:prstGeom>
          <a:solidFill>
            <a:srgbClr val="E8004C">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8"/>
          <p:cNvSpPr/>
          <p:nvPr/>
        </p:nvSpPr>
        <p:spPr>
          <a:xfrm>
            <a:off x="-480225" y="243625"/>
            <a:ext cx="2347200" cy="2347200"/>
          </a:xfrm>
          <a:prstGeom prst="donut">
            <a:avLst>
              <a:gd fmla="val 21094" name="adj"/>
            </a:avLst>
          </a:prstGeom>
          <a:solidFill>
            <a:srgbClr val="F8BB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8"/>
          <p:cNvSpPr/>
          <p:nvPr/>
        </p:nvSpPr>
        <p:spPr>
          <a:xfrm>
            <a:off x="1016475" y="4091700"/>
            <a:ext cx="1207800" cy="1207800"/>
          </a:xfrm>
          <a:prstGeom prst="ellipse">
            <a:avLst/>
          </a:prstGeom>
          <a:solidFill>
            <a:srgbClr val="00ACC3">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8"/>
          <p:cNvSpPr/>
          <p:nvPr/>
        </p:nvSpPr>
        <p:spPr>
          <a:xfrm>
            <a:off x="204075" y="927925"/>
            <a:ext cx="978600" cy="978600"/>
          </a:xfrm>
          <a:prstGeom prst="ellipse">
            <a:avLst/>
          </a:prstGeom>
          <a:noFill/>
          <a:ln cap="flat" cmpd="sng" w="9525">
            <a:solidFill>
              <a:srgbClr val="BBCD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
          <p:cNvSpPr txBox="1"/>
          <p:nvPr>
            <p:ph idx="12" type="sldNum"/>
          </p:nvPr>
        </p:nvSpPr>
        <p:spPr>
          <a:xfrm>
            <a:off x="8635625" y="4751625"/>
            <a:ext cx="469800" cy="3915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5" name="Shape 135"/>
        <p:cNvGrpSpPr/>
        <p:nvPr/>
      </p:nvGrpSpPr>
      <p:grpSpPr>
        <a:xfrm>
          <a:off x="0" y="0"/>
          <a:ext cx="0" cy="0"/>
          <a:chOff x="0" y="0"/>
          <a:chExt cx="0" cy="0"/>
        </a:xfrm>
      </p:grpSpPr>
      <p:sp>
        <p:nvSpPr>
          <p:cNvPr id="136" name="Google Shape;136;p9"/>
          <p:cNvSpPr txBox="1"/>
          <p:nvPr>
            <p:ph type="title"/>
          </p:nvPr>
        </p:nvSpPr>
        <p:spPr>
          <a:xfrm>
            <a:off x="2935875" y="909050"/>
            <a:ext cx="5275500" cy="641100"/>
          </a:xfrm>
          <a:prstGeom prst="rect">
            <a:avLst/>
          </a:prstGeom>
        </p:spPr>
        <p:txBody>
          <a:bodyPr anchorCtr="0" anchor="b"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137" name="Google Shape;137;p9"/>
          <p:cNvSpPr/>
          <p:nvPr/>
        </p:nvSpPr>
        <p:spPr>
          <a:xfrm>
            <a:off x="1280688" y="3669150"/>
            <a:ext cx="206100" cy="206100"/>
          </a:xfrm>
          <a:prstGeom prst="ellipse">
            <a:avLst/>
          </a:prstGeom>
          <a:solidFill>
            <a:srgbClr val="00D1C6">
              <a:alpha val="8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9"/>
          <p:cNvSpPr/>
          <p:nvPr/>
        </p:nvSpPr>
        <p:spPr>
          <a:xfrm>
            <a:off x="180500" y="4023250"/>
            <a:ext cx="1370700" cy="1370700"/>
          </a:xfrm>
          <a:prstGeom prst="ellipse">
            <a:avLst/>
          </a:prstGeom>
          <a:solidFill>
            <a:srgbClr val="BBCD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9"/>
          <p:cNvSpPr/>
          <p:nvPr/>
        </p:nvSpPr>
        <p:spPr>
          <a:xfrm>
            <a:off x="246046" y="3213146"/>
            <a:ext cx="456000" cy="456000"/>
          </a:xfrm>
          <a:prstGeom prst="ellipse">
            <a:avLst/>
          </a:prstGeom>
          <a:solidFill>
            <a:srgbClr val="65BB48">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9"/>
          <p:cNvSpPr/>
          <p:nvPr/>
        </p:nvSpPr>
        <p:spPr>
          <a:xfrm>
            <a:off x="71500" y="3038600"/>
            <a:ext cx="804900" cy="804900"/>
          </a:xfrm>
          <a:prstGeom prst="ellipse">
            <a:avLst/>
          </a:prstGeom>
          <a:noFill/>
          <a:ln cap="flat" cmpd="sng" w="9525">
            <a:solidFill>
              <a:srgbClr val="65BB48"/>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9"/>
          <p:cNvSpPr/>
          <p:nvPr/>
        </p:nvSpPr>
        <p:spPr>
          <a:xfrm>
            <a:off x="1280700" y="1608475"/>
            <a:ext cx="1043400" cy="1044000"/>
          </a:xfrm>
          <a:prstGeom prst="donut">
            <a:avLst>
              <a:gd fmla="val 43200" name="adj"/>
            </a:avLst>
          </a:prstGeom>
          <a:solidFill>
            <a:srgbClr val="F8BB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9"/>
          <p:cNvSpPr/>
          <p:nvPr/>
        </p:nvSpPr>
        <p:spPr>
          <a:xfrm>
            <a:off x="1640475" y="-201875"/>
            <a:ext cx="750300" cy="750300"/>
          </a:xfrm>
          <a:prstGeom prst="ellipse">
            <a:avLst/>
          </a:prstGeom>
          <a:solidFill>
            <a:srgbClr val="ED4A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9"/>
          <p:cNvSpPr/>
          <p:nvPr/>
        </p:nvSpPr>
        <p:spPr>
          <a:xfrm>
            <a:off x="-480225" y="243625"/>
            <a:ext cx="2347200" cy="2347200"/>
          </a:xfrm>
          <a:prstGeom prst="donut">
            <a:avLst>
              <a:gd fmla="val 6129" name="adj"/>
            </a:avLst>
          </a:prstGeom>
          <a:solidFill>
            <a:srgbClr val="E8004C">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9"/>
          <p:cNvSpPr/>
          <p:nvPr/>
        </p:nvSpPr>
        <p:spPr>
          <a:xfrm>
            <a:off x="-222975" y="500875"/>
            <a:ext cx="1832700" cy="1832700"/>
          </a:xfrm>
          <a:prstGeom prst="ellipse">
            <a:avLst/>
          </a:prstGeom>
          <a:noFill/>
          <a:ln cap="flat" cmpd="sng" w="9525">
            <a:solidFill>
              <a:srgbClr val="ED4A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9"/>
          <p:cNvSpPr/>
          <p:nvPr/>
        </p:nvSpPr>
        <p:spPr>
          <a:xfrm>
            <a:off x="1280700" y="3950125"/>
            <a:ext cx="750300" cy="750300"/>
          </a:xfrm>
          <a:prstGeom prst="ellipse">
            <a:avLst/>
          </a:prstGeom>
          <a:solidFill>
            <a:srgbClr val="00ACC3">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9"/>
          <p:cNvSpPr/>
          <p:nvPr/>
        </p:nvSpPr>
        <p:spPr>
          <a:xfrm>
            <a:off x="7913000" y="600225"/>
            <a:ext cx="550500" cy="550500"/>
          </a:xfrm>
          <a:prstGeom prst="ellipse">
            <a:avLst/>
          </a:prstGeom>
          <a:solidFill>
            <a:srgbClr val="00D1C6">
              <a:alpha val="8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9"/>
          <p:cNvSpPr/>
          <p:nvPr/>
        </p:nvSpPr>
        <p:spPr>
          <a:xfrm>
            <a:off x="8703400" y="1608475"/>
            <a:ext cx="287100" cy="287100"/>
          </a:xfrm>
          <a:prstGeom prst="donut">
            <a:avLst>
              <a:gd fmla="val 18608" name="adj"/>
            </a:avLst>
          </a:prstGeom>
          <a:solidFill>
            <a:srgbClr val="ED4A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9"/>
          <p:cNvSpPr/>
          <p:nvPr/>
        </p:nvSpPr>
        <p:spPr>
          <a:xfrm>
            <a:off x="8809377" y="886439"/>
            <a:ext cx="416400" cy="416400"/>
          </a:xfrm>
          <a:prstGeom prst="ellipse">
            <a:avLst/>
          </a:prstGeom>
          <a:solidFill>
            <a:srgbClr val="F8BB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9"/>
          <p:cNvSpPr/>
          <p:nvPr/>
        </p:nvSpPr>
        <p:spPr>
          <a:xfrm>
            <a:off x="8118000" y="-244550"/>
            <a:ext cx="741600" cy="741600"/>
          </a:xfrm>
          <a:prstGeom prst="donut">
            <a:avLst>
              <a:gd fmla="val 37879" name="adj"/>
            </a:avLst>
          </a:prstGeom>
          <a:solidFill>
            <a:srgbClr val="00ACC3">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9"/>
          <p:cNvSpPr/>
          <p:nvPr/>
        </p:nvSpPr>
        <p:spPr>
          <a:xfrm>
            <a:off x="7813725" y="312775"/>
            <a:ext cx="188100" cy="188100"/>
          </a:xfrm>
          <a:prstGeom prst="ellipse">
            <a:avLst/>
          </a:prstGeom>
          <a:solidFill>
            <a:srgbClr val="BBCD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9"/>
          <p:cNvSpPr/>
          <p:nvPr/>
        </p:nvSpPr>
        <p:spPr>
          <a:xfrm>
            <a:off x="8646900" y="723963"/>
            <a:ext cx="741600" cy="741600"/>
          </a:xfrm>
          <a:prstGeom prst="ellipse">
            <a:avLst/>
          </a:prstGeom>
          <a:noFill/>
          <a:ln cap="flat" cmpd="sng" w="9525">
            <a:solidFill>
              <a:srgbClr val="F8BB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9"/>
          <p:cNvSpPr txBox="1"/>
          <p:nvPr>
            <p:ph idx="12" type="sldNum"/>
          </p:nvPr>
        </p:nvSpPr>
        <p:spPr>
          <a:xfrm>
            <a:off x="8635625" y="4751625"/>
            <a:ext cx="469800" cy="3915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53" name="Shape 153"/>
        <p:cNvGrpSpPr/>
        <p:nvPr/>
      </p:nvGrpSpPr>
      <p:grpSpPr>
        <a:xfrm>
          <a:off x="0" y="0"/>
          <a:ext cx="0" cy="0"/>
          <a:chOff x="0" y="0"/>
          <a:chExt cx="0" cy="0"/>
        </a:xfrm>
      </p:grpSpPr>
      <p:sp>
        <p:nvSpPr>
          <p:cNvPr id="154" name="Google Shape;154;p10"/>
          <p:cNvSpPr/>
          <p:nvPr/>
        </p:nvSpPr>
        <p:spPr>
          <a:xfrm>
            <a:off x="1197475" y="-802775"/>
            <a:ext cx="6749100" cy="6749100"/>
          </a:xfrm>
          <a:prstGeom prst="ellipse">
            <a:avLst/>
          </a:prstGeom>
          <a:noFill/>
          <a:ln cap="flat" cmpd="sng" w="9525">
            <a:solidFill>
              <a:srgbClr val="A1BECC"/>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0"/>
          <p:cNvSpPr txBox="1"/>
          <p:nvPr>
            <p:ph idx="1" type="body"/>
          </p:nvPr>
        </p:nvSpPr>
        <p:spPr>
          <a:xfrm>
            <a:off x="1246225" y="4177700"/>
            <a:ext cx="6651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600"/>
              <a:buNone/>
              <a:defRPr sz="1600"/>
            </a:lvl1pPr>
          </a:lstStyle>
          <a:p/>
        </p:txBody>
      </p:sp>
      <p:sp>
        <p:nvSpPr>
          <p:cNvPr id="156" name="Google Shape;156;p10"/>
          <p:cNvSpPr/>
          <p:nvPr/>
        </p:nvSpPr>
        <p:spPr>
          <a:xfrm rot="10800000">
            <a:off x="8705950" y="3777263"/>
            <a:ext cx="617400" cy="617400"/>
          </a:xfrm>
          <a:prstGeom prst="ellipse">
            <a:avLst/>
          </a:prstGeom>
          <a:solidFill>
            <a:srgbClr val="00D1C6">
              <a:alpha val="8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0"/>
          <p:cNvSpPr/>
          <p:nvPr/>
        </p:nvSpPr>
        <p:spPr>
          <a:xfrm rot="10800000">
            <a:off x="608750" y="841361"/>
            <a:ext cx="515400" cy="515400"/>
          </a:xfrm>
          <a:prstGeom prst="donut">
            <a:avLst>
              <a:gd fmla="val 18608" name="adj"/>
            </a:avLst>
          </a:prstGeom>
          <a:solidFill>
            <a:srgbClr val="F8BB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0"/>
          <p:cNvSpPr/>
          <p:nvPr/>
        </p:nvSpPr>
        <p:spPr>
          <a:xfrm rot="10800000">
            <a:off x="8195021" y="4553300"/>
            <a:ext cx="831600" cy="831600"/>
          </a:xfrm>
          <a:prstGeom prst="donut">
            <a:avLst>
              <a:gd fmla="val 37879" name="adj"/>
            </a:avLst>
          </a:prstGeom>
          <a:solidFill>
            <a:srgbClr val="00ACC3">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0"/>
          <p:cNvSpPr/>
          <p:nvPr/>
        </p:nvSpPr>
        <p:spPr>
          <a:xfrm rot="10800000">
            <a:off x="8458384" y="4183763"/>
            <a:ext cx="210900" cy="210900"/>
          </a:xfrm>
          <a:prstGeom prst="ellipse">
            <a:avLst/>
          </a:prstGeom>
          <a:solidFill>
            <a:srgbClr val="BBCD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0"/>
          <p:cNvSpPr/>
          <p:nvPr/>
        </p:nvSpPr>
        <p:spPr>
          <a:xfrm rot="10800000">
            <a:off x="-153147" y="-444547"/>
            <a:ext cx="1128300" cy="1128300"/>
          </a:xfrm>
          <a:prstGeom prst="ellipse">
            <a:avLst/>
          </a:prstGeom>
          <a:noFill/>
          <a:ln cap="flat" cmpd="sng" w="9525">
            <a:solidFill>
              <a:srgbClr val="ED4A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0"/>
          <p:cNvSpPr/>
          <p:nvPr/>
        </p:nvSpPr>
        <p:spPr>
          <a:xfrm rot="10800000">
            <a:off x="8012016" y="133391"/>
            <a:ext cx="434700" cy="434700"/>
          </a:xfrm>
          <a:prstGeom prst="donut">
            <a:avLst>
              <a:gd fmla="val 8754" name="adj"/>
            </a:avLst>
          </a:prstGeom>
          <a:solidFill>
            <a:srgbClr val="65BB48">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0"/>
          <p:cNvSpPr/>
          <p:nvPr/>
        </p:nvSpPr>
        <p:spPr>
          <a:xfrm rot="10800000">
            <a:off x="-73577" y="841500"/>
            <a:ext cx="330900" cy="330900"/>
          </a:xfrm>
          <a:prstGeom prst="ellipse">
            <a:avLst/>
          </a:prstGeom>
          <a:solidFill>
            <a:srgbClr val="ED4A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0"/>
          <p:cNvSpPr/>
          <p:nvPr/>
        </p:nvSpPr>
        <p:spPr>
          <a:xfrm rot="10800000">
            <a:off x="8512150" y="133404"/>
            <a:ext cx="811200" cy="811200"/>
          </a:xfrm>
          <a:prstGeom prst="donut">
            <a:avLst>
              <a:gd fmla="val 39163" name="adj"/>
            </a:avLst>
          </a:prstGeom>
          <a:solidFill>
            <a:srgbClr val="BBCD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0"/>
          <p:cNvSpPr/>
          <p:nvPr/>
        </p:nvSpPr>
        <p:spPr>
          <a:xfrm rot="10800000">
            <a:off x="117998" y="-173402"/>
            <a:ext cx="586200" cy="586200"/>
          </a:xfrm>
          <a:prstGeom prst="ellipse">
            <a:avLst/>
          </a:prstGeom>
          <a:solidFill>
            <a:srgbClr val="E8004C">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0"/>
          <p:cNvSpPr/>
          <p:nvPr/>
        </p:nvSpPr>
        <p:spPr>
          <a:xfrm rot="10800000">
            <a:off x="748825" y="4695050"/>
            <a:ext cx="345000" cy="345000"/>
          </a:xfrm>
          <a:prstGeom prst="donut">
            <a:avLst>
              <a:gd fmla="val 30568" name="adj"/>
            </a:avLst>
          </a:prstGeom>
          <a:solidFill>
            <a:srgbClr val="65BB48">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0"/>
          <p:cNvSpPr/>
          <p:nvPr/>
        </p:nvSpPr>
        <p:spPr>
          <a:xfrm rot="10800000">
            <a:off x="-107786" y="4259033"/>
            <a:ext cx="663000" cy="663000"/>
          </a:xfrm>
          <a:prstGeom prst="ellipse">
            <a:avLst/>
          </a:prstGeom>
          <a:solidFill>
            <a:srgbClr val="F8BB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0"/>
          <p:cNvSpPr/>
          <p:nvPr/>
        </p:nvSpPr>
        <p:spPr>
          <a:xfrm rot="10800000">
            <a:off x="-316662" y="3443534"/>
            <a:ext cx="506100" cy="506100"/>
          </a:xfrm>
          <a:prstGeom prst="ellipse">
            <a:avLst/>
          </a:prstGeom>
          <a:solidFill>
            <a:srgbClr val="BBCD00">
              <a:alpha val="86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0"/>
          <p:cNvSpPr/>
          <p:nvPr/>
        </p:nvSpPr>
        <p:spPr>
          <a:xfrm rot="10800000">
            <a:off x="-226170" y="4140650"/>
            <a:ext cx="899400" cy="899400"/>
          </a:xfrm>
          <a:prstGeom prst="ellipse">
            <a:avLst/>
          </a:prstGeom>
          <a:noFill/>
          <a:ln cap="flat" cmpd="sng" w="9525">
            <a:solidFill>
              <a:srgbClr val="F8BB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0"/>
          <p:cNvSpPr/>
          <p:nvPr/>
        </p:nvSpPr>
        <p:spPr>
          <a:xfrm rot="10800000">
            <a:off x="8700641" y="1100250"/>
            <a:ext cx="333300" cy="333300"/>
          </a:xfrm>
          <a:prstGeom prst="ellipse">
            <a:avLst/>
          </a:prstGeom>
          <a:solidFill>
            <a:srgbClr val="00D1C6">
              <a:alpha val="8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0"/>
          <p:cNvSpPr txBox="1"/>
          <p:nvPr>
            <p:ph idx="12" type="sldNum"/>
          </p:nvPr>
        </p:nvSpPr>
        <p:spPr>
          <a:xfrm>
            <a:off x="4337100" y="4751625"/>
            <a:ext cx="469800" cy="391500"/>
          </a:xfrm>
          <a:prstGeom prst="rect">
            <a:avLst/>
          </a:prstGeom>
        </p:spPr>
        <p:txBody>
          <a:bodyPr anchorCtr="0" anchor="t" bIns="91425" lIns="91425" spcFirstLastPara="1" rIns="91425" wrap="square" tIns="91425">
            <a:noAutofit/>
          </a:bodyPr>
          <a:lstStyle>
            <a:lvl1pPr lvl="0" rtl="0" algn="ctr">
              <a:buNone/>
              <a:defRPr/>
            </a:lvl1pPr>
            <a:lvl2pPr lvl="1" rtl="0" algn="ctr">
              <a:buNone/>
              <a:defRPr/>
            </a:lvl2pPr>
            <a:lvl3pPr lvl="2" rtl="0" algn="ctr">
              <a:buNone/>
              <a:defRPr/>
            </a:lvl3pPr>
            <a:lvl4pPr lvl="3" rtl="0" algn="ctr">
              <a:buNone/>
              <a:defRPr/>
            </a:lvl4pPr>
            <a:lvl5pPr lvl="4" rtl="0" algn="ctr">
              <a:buNone/>
              <a:defRPr/>
            </a:lvl5pPr>
            <a:lvl6pPr lvl="5" rtl="0" algn="ctr">
              <a:buNone/>
              <a:defRPr/>
            </a:lvl6pPr>
            <a:lvl7pPr lvl="6" rtl="0" algn="ctr">
              <a:buNone/>
              <a:defRPr/>
            </a:lvl7pPr>
            <a:lvl8pPr lvl="7" rtl="0" algn="ctr">
              <a:buNone/>
              <a:defRPr/>
            </a:lvl8pPr>
            <a:lvl9pPr lvl="8" rtl="0"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935875" y="909050"/>
            <a:ext cx="5275500" cy="6411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rgbClr val="617A86"/>
              </a:buClr>
              <a:buSzPts val="1800"/>
              <a:buFont typeface="Nixie One"/>
              <a:buNone/>
              <a:defRPr sz="1800">
                <a:solidFill>
                  <a:srgbClr val="617A86"/>
                </a:solidFill>
                <a:latin typeface="Nixie One"/>
                <a:ea typeface="Nixie One"/>
                <a:cs typeface="Nixie One"/>
                <a:sym typeface="Nixie One"/>
              </a:defRPr>
            </a:lvl1pPr>
            <a:lvl2pPr lvl="1">
              <a:spcBef>
                <a:spcPts val="0"/>
              </a:spcBef>
              <a:spcAft>
                <a:spcPts val="0"/>
              </a:spcAft>
              <a:buClr>
                <a:srgbClr val="617A86"/>
              </a:buClr>
              <a:buSzPts val="1800"/>
              <a:buFont typeface="Nixie One"/>
              <a:buNone/>
              <a:defRPr sz="1800">
                <a:solidFill>
                  <a:srgbClr val="617A86"/>
                </a:solidFill>
                <a:latin typeface="Nixie One"/>
                <a:ea typeface="Nixie One"/>
                <a:cs typeface="Nixie One"/>
                <a:sym typeface="Nixie One"/>
              </a:defRPr>
            </a:lvl2pPr>
            <a:lvl3pPr lvl="2">
              <a:spcBef>
                <a:spcPts val="0"/>
              </a:spcBef>
              <a:spcAft>
                <a:spcPts val="0"/>
              </a:spcAft>
              <a:buClr>
                <a:srgbClr val="617A86"/>
              </a:buClr>
              <a:buSzPts val="1800"/>
              <a:buFont typeface="Nixie One"/>
              <a:buNone/>
              <a:defRPr sz="1800">
                <a:solidFill>
                  <a:srgbClr val="617A86"/>
                </a:solidFill>
                <a:latin typeface="Nixie One"/>
                <a:ea typeface="Nixie One"/>
                <a:cs typeface="Nixie One"/>
                <a:sym typeface="Nixie One"/>
              </a:defRPr>
            </a:lvl3pPr>
            <a:lvl4pPr lvl="3">
              <a:spcBef>
                <a:spcPts val="0"/>
              </a:spcBef>
              <a:spcAft>
                <a:spcPts val="0"/>
              </a:spcAft>
              <a:buClr>
                <a:srgbClr val="617A86"/>
              </a:buClr>
              <a:buSzPts val="1800"/>
              <a:buFont typeface="Nixie One"/>
              <a:buNone/>
              <a:defRPr sz="1800">
                <a:solidFill>
                  <a:srgbClr val="617A86"/>
                </a:solidFill>
                <a:latin typeface="Nixie One"/>
                <a:ea typeface="Nixie One"/>
                <a:cs typeface="Nixie One"/>
                <a:sym typeface="Nixie One"/>
              </a:defRPr>
            </a:lvl4pPr>
            <a:lvl5pPr lvl="4">
              <a:spcBef>
                <a:spcPts val="0"/>
              </a:spcBef>
              <a:spcAft>
                <a:spcPts val="0"/>
              </a:spcAft>
              <a:buClr>
                <a:srgbClr val="617A86"/>
              </a:buClr>
              <a:buSzPts val="1800"/>
              <a:buFont typeface="Nixie One"/>
              <a:buNone/>
              <a:defRPr sz="1800">
                <a:solidFill>
                  <a:srgbClr val="617A86"/>
                </a:solidFill>
                <a:latin typeface="Nixie One"/>
                <a:ea typeface="Nixie One"/>
                <a:cs typeface="Nixie One"/>
                <a:sym typeface="Nixie One"/>
              </a:defRPr>
            </a:lvl5pPr>
            <a:lvl6pPr lvl="5">
              <a:spcBef>
                <a:spcPts val="0"/>
              </a:spcBef>
              <a:spcAft>
                <a:spcPts val="0"/>
              </a:spcAft>
              <a:buClr>
                <a:srgbClr val="617A86"/>
              </a:buClr>
              <a:buSzPts val="1800"/>
              <a:buFont typeface="Nixie One"/>
              <a:buNone/>
              <a:defRPr sz="1800">
                <a:solidFill>
                  <a:srgbClr val="617A86"/>
                </a:solidFill>
                <a:latin typeface="Nixie One"/>
                <a:ea typeface="Nixie One"/>
                <a:cs typeface="Nixie One"/>
                <a:sym typeface="Nixie One"/>
              </a:defRPr>
            </a:lvl6pPr>
            <a:lvl7pPr lvl="6">
              <a:spcBef>
                <a:spcPts val="0"/>
              </a:spcBef>
              <a:spcAft>
                <a:spcPts val="0"/>
              </a:spcAft>
              <a:buClr>
                <a:srgbClr val="617A86"/>
              </a:buClr>
              <a:buSzPts val="1800"/>
              <a:buFont typeface="Nixie One"/>
              <a:buNone/>
              <a:defRPr sz="1800">
                <a:solidFill>
                  <a:srgbClr val="617A86"/>
                </a:solidFill>
                <a:latin typeface="Nixie One"/>
                <a:ea typeface="Nixie One"/>
                <a:cs typeface="Nixie One"/>
                <a:sym typeface="Nixie One"/>
              </a:defRPr>
            </a:lvl7pPr>
            <a:lvl8pPr lvl="7">
              <a:spcBef>
                <a:spcPts val="0"/>
              </a:spcBef>
              <a:spcAft>
                <a:spcPts val="0"/>
              </a:spcAft>
              <a:buClr>
                <a:srgbClr val="617A86"/>
              </a:buClr>
              <a:buSzPts val="1800"/>
              <a:buFont typeface="Nixie One"/>
              <a:buNone/>
              <a:defRPr sz="1800">
                <a:solidFill>
                  <a:srgbClr val="617A86"/>
                </a:solidFill>
                <a:latin typeface="Nixie One"/>
                <a:ea typeface="Nixie One"/>
                <a:cs typeface="Nixie One"/>
                <a:sym typeface="Nixie One"/>
              </a:defRPr>
            </a:lvl8pPr>
            <a:lvl9pPr lvl="8">
              <a:spcBef>
                <a:spcPts val="0"/>
              </a:spcBef>
              <a:spcAft>
                <a:spcPts val="0"/>
              </a:spcAft>
              <a:buClr>
                <a:srgbClr val="617A86"/>
              </a:buClr>
              <a:buSzPts val="1800"/>
              <a:buFont typeface="Nixie One"/>
              <a:buNone/>
              <a:defRPr sz="1800">
                <a:solidFill>
                  <a:srgbClr val="617A86"/>
                </a:solidFill>
                <a:latin typeface="Nixie One"/>
                <a:ea typeface="Nixie One"/>
                <a:cs typeface="Nixie One"/>
                <a:sym typeface="Nixie One"/>
              </a:defRPr>
            </a:lvl9pPr>
          </a:lstStyle>
          <a:p/>
        </p:txBody>
      </p:sp>
      <p:sp>
        <p:nvSpPr>
          <p:cNvPr id="7" name="Google Shape;7;p1"/>
          <p:cNvSpPr txBox="1"/>
          <p:nvPr>
            <p:ph idx="1" type="body"/>
          </p:nvPr>
        </p:nvSpPr>
        <p:spPr>
          <a:xfrm>
            <a:off x="2935875" y="1525758"/>
            <a:ext cx="5275500" cy="2786100"/>
          </a:xfrm>
          <a:prstGeom prst="rect">
            <a:avLst/>
          </a:prstGeom>
          <a:noFill/>
          <a:ln>
            <a:noFill/>
          </a:ln>
        </p:spPr>
        <p:txBody>
          <a:bodyPr anchorCtr="0" anchor="t" bIns="91425" lIns="91425" spcFirstLastPara="1" rIns="91425" wrap="square" tIns="91425">
            <a:noAutofit/>
          </a:bodyPr>
          <a:lstStyle>
            <a:lvl1pPr indent="-381000" lvl="0" marL="457200">
              <a:spcBef>
                <a:spcPts val="600"/>
              </a:spcBef>
              <a:spcAft>
                <a:spcPts val="0"/>
              </a:spcAft>
              <a:buClr>
                <a:srgbClr val="A1BECC"/>
              </a:buClr>
              <a:buSzPts val="2400"/>
              <a:buFont typeface="Varela Round"/>
              <a:buChar char="◎"/>
              <a:defRPr sz="2400">
                <a:solidFill>
                  <a:srgbClr val="617A86"/>
                </a:solidFill>
                <a:latin typeface="Varela Round"/>
                <a:ea typeface="Varela Round"/>
                <a:cs typeface="Varela Round"/>
                <a:sym typeface="Varela Round"/>
              </a:defRPr>
            </a:lvl1pPr>
            <a:lvl2pPr indent="-381000" lvl="1" marL="914400">
              <a:spcBef>
                <a:spcPts val="0"/>
              </a:spcBef>
              <a:spcAft>
                <a:spcPts val="0"/>
              </a:spcAft>
              <a:buClr>
                <a:srgbClr val="A1BECC"/>
              </a:buClr>
              <a:buSzPts val="2400"/>
              <a:buFont typeface="Varela Round"/>
              <a:buChar char="◉"/>
              <a:defRPr sz="2400">
                <a:solidFill>
                  <a:srgbClr val="617A86"/>
                </a:solidFill>
                <a:latin typeface="Varela Round"/>
                <a:ea typeface="Varela Round"/>
                <a:cs typeface="Varela Round"/>
                <a:sym typeface="Varela Round"/>
              </a:defRPr>
            </a:lvl2pPr>
            <a:lvl3pPr indent="-381000" lvl="2" marL="1371600">
              <a:spcBef>
                <a:spcPts val="0"/>
              </a:spcBef>
              <a:spcAft>
                <a:spcPts val="0"/>
              </a:spcAft>
              <a:buClr>
                <a:srgbClr val="A1BECC"/>
              </a:buClr>
              <a:buSzPts val="2400"/>
              <a:buFont typeface="Varela Round"/>
              <a:buChar char="￮"/>
              <a:defRPr sz="2400">
                <a:solidFill>
                  <a:srgbClr val="617A86"/>
                </a:solidFill>
                <a:latin typeface="Varela Round"/>
                <a:ea typeface="Varela Round"/>
                <a:cs typeface="Varela Round"/>
                <a:sym typeface="Varela Round"/>
              </a:defRPr>
            </a:lvl3pPr>
            <a:lvl4pPr indent="-381000" lvl="3" marL="1828800">
              <a:spcBef>
                <a:spcPts val="0"/>
              </a:spcBef>
              <a:spcAft>
                <a:spcPts val="0"/>
              </a:spcAft>
              <a:buClr>
                <a:srgbClr val="A1BECC"/>
              </a:buClr>
              <a:buSzPts val="2400"/>
              <a:buFont typeface="Varela Round"/>
              <a:buChar char="●"/>
              <a:defRPr sz="2400">
                <a:solidFill>
                  <a:srgbClr val="617A86"/>
                </a:solidFill>
                <a:latin typeface="Varela Round"/>
                <a:ea typeface="Varela Round"/>
                <a:cs typeface="Varela Round"/>
                <a:sym typeface="Varela Round"/>
              </a:defRPr>
            </a:lvl4pPr>
            <a:lvl5pPr indent="-381000" lvl="4" marL="2286000">
              <a:spcBef>
                <a:spcPts val="0"/>
              </a:spcBef>
              <a:spcAft>
                <a:spcPts val="0"/>
              </a:spcAft>
              <a:buClr>
                <a:srgbClr val="A1BECC"/>
              </a:buClr>
              <a:buSzPts val="2400"/>
              <a:buFont typeface="Varela Round"/>
              <a:buChar char="○"/>
              <a:defRPr sz="2400">
                <a:solidFill>
                  <a:srgbClr val="617A86"/>
                </a:solidFill>
                <a:latin typeface="Varela Round"/>
                <a:ea typeface="Varela Round"/>
                <a:cs typeface="Varela Round"/>
                <a:sym typeface="Varela Round"/>
              </a:defRPr>
            </a:lvl5pPr>
            <a:lvl6pPr indent="-381000" lvl="5" marL="2743200">
              <a:spcBef>
                <a:spcPts val="0"/>
              </a:spcBef>
              <a:spcAft>
                <a:spcPts val="0"/>
              </a:spcAft>
              <a:buClr>
                <a:srgbClr val="A1BECC"/>
              </a:buClr>
              <a:buSzPts val="2400"/>
              <a:buFont typeface="Varela Round"/>
              <a:buChar char="■"/>
              <a:defRPr sz="2400">
                <a:solidFill>
                  <a:srgbClr val="617A86"/>
                </a:solidFill>
                <a:latin typeface="Varela Round"/>
                <a:ea typeface="Varela Round"/>
                <a:cs typeface="Varela Round"/>
                <a:sym typeface="Varela Round"/>
              </a:defRPr>
            </a:lvl6pPr>
            <a:lvl7pPr indent="-381000" lvl="6" marL="3200400">
              <a:spcBef>
                <a:spcPts val="0"/>
              </a:spcBef>
              <a:spcAft>
                <a:spcPts val="0"/>
              </a:spcAft>
              <a:buClr>
                <a:srgbClr val="A1BECC"/>
              </a:buClr>
              <a:buSzPts val="2400"/>
              <a:buFont typeface="Varela Round"/>
              <a:buChar char="●"/>
              <a:defRPr sz="2400">
                <a:solidFill>
                  <a:srgbClr val="617A86"/>
                </a:solidFill>
                <a:latin typeface="Varela Round"/>
                <a:ea typeface="Varela Round"/>
                <a:cs typeface="Varela Round"/>
                <a:sym typeface="Varela Round"/>
              </a:defRPr>
            </a:lvl7pPr>
            <a:lvl8pPr indent="-381000" lvl="7" marL="3657600">
              <a:spcBef>
                <a:spcPts val="0"/>
              </a:spcBef>
              <a:spcAft>
                <a:spcPts val="0"/>
              </a:spcAft>
              <a:buClr>
                <a:srgbClr val="A1BECC"/>
              </a:buClr>
              <a:buSzPts val="2400"/>
              <a:buFont typeface="Varela Round"/>
              <a:buChar char="○"/>
              <a:defRPr sz="2400">
                <a:solidFill>
                  <a:srgbClr val="617A86"/>
                </a:solidFill>
                <a:latin typeface="Varela Round"/>
                <a:ea typeface="Varela Round"/>
                <a:cs typeface="Varela Round"/>
                <a:sym typeface="Varela Round"/>
              </a:defRPr>
            </a:lvl8pPr>
            <a:lvl9pPr indent="-381000" lvl="8" marL="4114800">
              <a:spcBef>
                <a:spcPts val="0"/>
              </a:spcBef>
              <a:spcAft>
                <a:spcPts val="0"/>
              </a:spcAft>
              <a:buClr>
                <a:srgbClr val="A1BECC"/>
              </a:buClr>
              <a:buSzPts val="2400"/>
              <a:buFont typeface="Varela Round"/>
              <a:buChar char="■"/>
              <a:defRPr sz="2400">
                <a:solidFill>
                  <a:srgbClr val="617A86"/>
                </a:solidFill>
                <a:latin typeface="Varela Round"/>
                <a:ea typeface="Varela Round"/>
                <a:cs typeface="Varela Round"/>
                <a:sym typeface="Varela Round"/>
              </a:defRPr>
            </a:lvl9pPr>
          </a:lstStyle>
          <a:p/>
        </p:txBody>
      </p:sp>
      <p:sp>
        <p:nvSpPr>
          <p:cNvPr id="8" name="Google Shape;8;p1"/>
          <p:cNvSpPr txBox="1"/>
          <p:nvPr>
            <p:ph idx="12" type="sldNum"/>
          </p:nvPr>
        </p:nvSpPr>
        <p:spPr>
          <a:xfrm>
            <a:off x="8635625" y="4751625"/>
            <a:ext cx="469800" cy="391500"/>
          </a:xfrm>
          <a:prstGeom prst="rect">
            <a:avLst/>
          </a:prstGeom>
          <a:noFill/>
          <a:ln>
            <a:noFill/>
          </a:ln>
        </p:spPr>
        <p:txBody>
          <a:bodyPr anchorCtr="0" anchor="t" bIns="91425" lIns="91425" spcFirstLastPara="1" rIns="91425" wrap="square" tIns="91425">
            <a:noAutofit/>
          </a:bodyPr>
          <a:lstStyle>
            <a:lvl1pPr lvl="0" algn="r">
              <a:buNone/>
              <a:defRPr sz="1200">
                <a:solidFill>
                  <a:srgbClr val="A1BECC"/>
                </a:solidFill>
                <a:latin typeface="Nixie One"/>
                <a:ea typeface="Nixie One"/>
                <a:cs typeface="Nixie One"/>
                <a:sym typeface="Nixie One"/>
              </a:defRPr>
            </a:lvl1pPr>
            <a:lvl2pPr lvl="1" algn="r">
              <a:buNone/>
              <a:defRPr sz="1200">
                <a:solidFill>
                  <a:srgbClr val="A1BECC"/>
                </a:solidFill>
                <a:latin typeface="Nixie One"/>
                <a:ea typeface="Nixie One"/>
                <a:cs typeface="Nixie One"/>
                <a:sym typeface="Nixie One"/>
              </a:defRPr>
            </a:lvl2pPr>
            <a:lvl3pPr lvl="2" algn="r">
              <a:buNone/>
              <a:defRPr sz="1200">
                <a:solidFill>
                  <a:srgbClr val="A1BECC"/>
                </a:solidFill>
                <a:latin typeface="Nixie One"/>
                <a:ea typeface="Nixie One"/>
                <a:cs typeface="Nixie One"/>
                <a:sym typeface="Nixie One"/>
              </a:defRPr>
            </a:lvl3pPr>
            <a:lvl4pPr lvl="3" algn="r">
              <a:buNone/>
              <a:defRPr sz="1200">
                <a:solidFill>
                  <a:srgbClr val="A1BECC"/>
                </a:solidFill>
                <a:latin typeface="Nixie One"/>
                <a:ea typeface="Nixie One"/>
                <a:cs typeface="Nixie One"/>
                <a:sym typeface="Nixie One"/>
              </a:defRPr>
            </a:lvl4pPr>
            <a:lvl5pPr lvl="4" algn="r">
              <a:buNone/>
              <a:defRPr sz="1200">
                <a:solidFill>
                  <a:srgbClr val="A1BECC"/>
                </a:solidFill>
                <a:latin typeface="Nixie One"/>
                <a:ea typeface="Nixie One"/>
                <a:cs typeface="Nixie One"/>
                <a:sym typeface="Nixie One"/>
              </a:defRPr>
            </a:lvl5pPr>
            <a:lvl6pPr lvl="5" algn="r">
              <a:buNone/>
              <a:defRPr sz="1200">
                <a:solidFill>
                  <a:srgbClr val="A1BECC"/>
                </a:solidFill>
                <a:latin typeface="Nixie One"/>
                <a:ea typeface="Nixie One"/>
                <a:cs typeface="Nixie One"/>
                <a:sym typeface="Nixie One"/>
              </a:defRPr>
            </a:lvl6pPr>
            <a:lvl7pPr lvl="6" algn="r">
              <a:buNone/>
              <a:defRPr sz="1200">
                <a:solidFill>
                  <a:srgbClr val="A1BECC"/>
                </a:solidFill>
                <a:latin typeface="Nixie One"/>
                <a:ea typeface="Nixie One"/>
                <a:cs typeface="Nixie One"/>
                <a:sym typeface="Nixie One"/>
              </a:defRPr>
            </a:lvl7pPr>
            <a:lvl8pPr lvl="7" algn="r">
              <a:buNone/>
              <a:defRPr sz="1200">
                <a:solidFill>
                  <a:srgbClr val="A1BECC"/>
                </a:solidFill>
                <a:latin typeface="Nixie One"/>
                <a:ea typeface="Nixie One"/>
                <a:cs typeface="Nixie One"/>
                <a:sym typeface="Nixie One"/>
              </a:defRPr>
            </a:lvl8pPr>
            <a:lvl9pPr lvl="8" algn="r">
              <a:buNone/>
              <a:defRPr sz="1200">
                <a:solidFill>
                  <a:srgbClr val="A1BECC"/>
                </a:solidFill>
                <a:latin typeface="Nixie One"/>
                <a:ea typeface="Nixie One"/>
                <a:cs typeface="Nixie One"/>
                <a:sym typeface="Nixie On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13"/>
          <p:cNvSpPr txBox="1"/>
          <p:nvPr>
            <p:ph idx="4294967295" type="ctrTitle"/>
          </p:nvPr>
        </p:nvSpPr>
        <p:spPr>
          <a:xfrm>
            <a:off x="354450" y="-8"/>
            <a:ext cx="7772400" cy="115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i="1" lang="en" sz="4800"/>
              <a:t>Hello!</a:t>
            </a:r>
            <a:endParaRPr b="1" i="1" sz="4800"/>
          </a:p>
        </p:txBody>
      </p:sp>
      <p:sp>
        <p:nvSpPr>
          <p:cNvPr id="196" name="Google Shape;196;p13"/>
          <p:cNvSpPr txBox="1"/>
          <p:nvPr>
            <p:ph idx="4294967295" type="subTitle"/>
          </p:nvPr>
        </p:nvSpPr>
        <p:spPr>
          <a:xfrm>
            <a:off x="1194550" y="2632500"/>
            <a:ext cx="6593700" cy="7521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None/>
            </a:pPr>
            <a:r>
              <a:rPr b="1" lang="en" sz="3600">
                <a:solidFill>
                  <a:srgbClr val="00ACC3"/>
                </a:solidFill>
              </a:rPr>
              <a:t>We’re a team :)</a:t>
            </a:r>
            <a:endParaRPr b="1" sz="3600">
              <a:solidFill>
                <a:srgbClr val="00ACC3"/>
              </a:solidFill>
            </a:endParaRPr>
          </a:p>
        </p:txBody>
      </p:sp>
      <p:sp>
        <p:nvSpPr>
          <p:cNvPr id="197" name="Google Shape;197;p13"/>
          <p:cNvSpPr txBox="1"/>
          <p:nvPr>
            <p:ph idx="12" type="sldNum"/>
          </p:nvPr>
        </p:nvSpPr>
        <p:spPr>
          <a:xfrm>
            <a:off x="4337100" y="4751625"/>
            <a:ext cx="469800" cy="39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198" name="Google Shape;198;p13"/>
          <p:cNvPicPr preferRelativeResize="0"/>
          <p:nvPr/>
        </p:nvPicPr>
        <p:blipFill>
          <a:blip r:embed="rId3">
            <a:alphaModFix/>
          </a:blip>
          <a:stretch>
            <a:fillRect/>
          </a:stretch>
        </p:blipFill>
        <p:spPr>
          <a:xfrm>
            <a:off x="2472763" y="1077888"/>
            <a:ext cx="1460623" cy="1460623"/>
          </a:xfrm>
          <a:prstGeom prst="rect">
            <a:avLst/>
          </a:prstGeom>
          <a:noFill/>
          <a:ln>
            <a:noFill/>
          </a:ln>
        </p:spPr>
      </p:pic>
      <p:pic>
        <p:nvPicPr>
          <p:cNvPr id="199" name="Google Shape;199;p13"/>
          <p:cNvPicPr preferRelativeResize="0"/>
          <p:nvPr/>
        </p:nvPicPr>
        <p:blipFill>
          <a:blip r:embed="rId4">
            <a:alphaModFix/>
          </a:blip>
          <a:stretch>
            <a:fillRect/>
          </a:stretch>
        </p:blipFill>
        <p:spPr>
          <a:xfrm>
            <a:off x="770250" y="1030900"/>
            <a:ext cx="1460601" cy="1460601"/>
          </a:xfrm>
          <a:prstGeom prst="rect">
            <a:avLst/>
          </a:prstGeom>
          <a:noFill/>
          <a:ln>
            <a:noFill/>
          </a:ln>
        </p:spPr>
      </p:pic>
      <p:sp>
        <p:nvSpPr>
          <p:cNvPr id="200" name="Google Shape;200;p13"/>
          <p:cNvSpPr txBox="1"/>
          <p:nvPr/>
        </p:nvSpPr>
        <p:spPr>
          <a:xfrm>
            <a:off x="1383900" y="3384594"/>
            <a:ext cx="5713500" cy="2057400"/>
          </a:xfrm>
          <a:prstGeom prst="rect">
            <a:avLst/>
          </a:prstGeom>
          <a:noFill/>
          <a:ln>
            <a:noFill/>
          </a:ln>
        </p:spPr>
        <p:txBody>
          <a:bodyPr anchorCtr="0" anchor="t" bIns="91425" lIns="91425" spcFirstLastPara="1" rIns="91425" wrap="square" tIns="91425">
            <a:noAutofit/>
          </a:bodyPr>
          <a:lstStyle/>
          <a:p>
            <a:pPr indent="0" lvl="0" marL="0" rtl="0" algn="ctr">
              <a:spcBef>
                <a:spcPts val="600"/>
              </a:spcBef>
              <a:spcAft>
                <a:spcPts val="0"/>
              </a:spcAft>
              <a:buNone/>
            </a:pPr>
            <a:r>
              <a:rPr b="1" lang="en" sz="1800">
                <a:solidFill>
                  <a:srgbClr val="2C3E50"/>
                </a:solidFill>
                <a:latin typeface="Merriweather"/>
                <a:ea typeface="Merriweather"/>
                <a:cs typeface="Merriweather"/>
                <a:sym typeface="Merriweather"/>
              </a:rPr>
              <a:t>Group Members:</a:t>
            </a:r>
            <a:endParaRPr b="1" sz="1800">
              <a:solidFill>
                <a:srgbClr val="2C3E50"/>
              </a:solidFill>
              <a:latin typeface="Merriweather"/>
              <a:ea typeface="Merriweather"/>
              <a:cs typeface="Merriweather"/>
              <a:sym typeface="Merriweather"/>
            </a:endParaRPr>
          </a:p>
          <a:p>
            <a:pPr indent="0" lvl="0" marL="0" rtl="0" algn="ctr">
              <a:spcBef>
                <a:spcPts val="600"/>
              </a:spcBef>
              <a:spcAft>
                <a:spcPts val="0"/>
              </a:spcAft>
              <a:buNone/>
            </a:pPr>
            <a:r>
              <a:rPr b="1" lang="en" sz="1800">
                <a:solidFill>
                  <a:srgbClr val="2C3E50"/>
                </a:solidFill>
                <a:latin typeface="Merriweather"/>
                <a:ea typeface="Merriweather"/>
                <a:cs typeface="Merriweather"/>
                <a:sym typeface="Merriweather"/>
              </a:rPr>
              <a:t>Atharv Patil</a:t>
            </a:r>
            <a:endParaRPr b="1" sz="1800">
              <a:solidFill>
                <a:srgbClr val="2C3E50"/>
              </a:solidFill>
              <a:latin typeface="Merriweather"/>
              <a:ea typeface="Merriweather"/>
              <a:cs typeface="Merriweather"/>
              <a:sym typeface="Merriweather"/>
            </a:endParaRPr>
          </a:p>
          <a:p>
            <a:pPr indent="0" lvl="0" marL="0" rtl="0" algn="ctr">
              <a:spcBef>
                <a:spcPts val="600"/>
              </a:spcBef>
              <a:spcAft>
                <a:spcPts val="0"/>
              </a:spcAft>
              <a:buNone/>
            </a:pPr>
            <a:r>
              <a:rPr b="1" lang="en" sz="1800">
                <a:solidFill>
                  <a:srgbClr val="2C3E50"/>
                </a:solidFill>
                <a:latin typeface="Merriweather"/>
                <a:ea typeface="Merriweather"/>
                <a:cs typeface="Merriweather"/>
                <a:sym typeface="Merriweather"/>
              </a:rPr>
              <a:t>Bhoumik Rajput</a:t>
            </a:r>
            <a:endParaRPr b="1" sz="1800">
              <a:solidFill>
                <a:srgbClr val="2C3E50"/>
              </a:solidFill>
              <a:latin typeface="Merriweather"/>
              <a:ea typeface="Merriweather"/>
              <a:cs typeface="Merriweather"/>
              <a:sym typeface="Merriweather"/>
            </a:endParaRPr>
          </a:p>
          <a:p>
            <a:pPr indent="0" lvl="0" marL="0" rtl="0" algn="ctr">
              <a:spcBef>
                <a:spcPts val="600"/>
              </a:spcBef>
              <a:spcAft>
                <a:spcPts val="0"/>
              </a:spcAft>
              <a:buNone/>
            </a:pPr>
            <a:r>
              <a:rPr b="1" lang="en" sz="1800">
                <a:solidFill>
                  <a:srgbClr val="2C3E50"/>
                </a:solidFill>
                <a:latin typeface="Merriweather"/>
                <a:ea typeface="Merriweather"/>
                <a:cs typeface="Merriweather"/>
                <a:sym typeface="Merriweather"/>
              </a:rPr>
              <a:t>Kunika Lila</a:t>
            </a:r>
            <a:endParaRPr b="1" sz="1800">
              <a:solidFill>
                <a:srgbClr val="2C3E50"/>
              </a:solidFill>
              <a:latin typeface="Merriweather"/>
              <a:ea typeface="Merriweather"/>
              <a:cs typeface="Merriweather"/>
              <a:sym typeface="Merriweather"/>
            </a:endParaRPr>
          </a:p>
          <a:p>
            <a:pPr indent="0" lvl="0" marL="0" rtl="0" algn="ctr">
              <a:spcBef>
                <a:spcPts val="600"/>
              </a:spcBef>
              <a:spcAft>
                <a:spcPts val="0"/>
              </a:spcAft>
              <a:buNone/>
            </a:pPr>
            <a:r>
              <a:rPr b="1" lang="en" sz="1800">
                <a:solidFill>
                  <a:srgbClr val="2C3E50"/>
                </a:solidFill>
                <a:latin typeface="Merriweather"/>
                <a:ea typeface="Merriweather"/>
                <a:cs typeface="Merriweather"/>
                <a:sym typeface="Merriweather"/>
              </a:rPr>
              <a:t>Sahil Shah</a:t>
            </a:r>
            <a:endParaRPr b="1" sz="1800">
              <a:solidFill>
                <a:srgbClr val="2C3E50"/>
              </a:solidFill>
              <a:latin typeface="Merriweather"/>
              <a:ea typeface="Merriweather"/>
              <a:cs typeface="Merriweather"/>
              <a:sym typeface="Merriweather"/>
            </a:endParaRPr>
          </a:p>
        </p:txBody>
      </p:sp>
      <p:pic>
        <p:nvPicPr>
          <p:cNvPr id="201" name="Google Shape;201;p13"/>
          <p:cNvPicPr preferRelativeResize="0"/>
          <p:nvPr/>
        </p:nvPicPr>
        <p:blipFill>
          <a:blip r:embed="rId5">
            <a:alphaModFix/>
          </a:blip>
          <a:stretch>
            <a:fillRect/>
          </a:stretch>
        </p:blipFill>
        <p:spPr>
          <a:xfrm>
            <a:off x="4337100" y="1030900"/>
            <a:ext cx="1554600" cy="1554600"/>
          </a:xfrm>
          <a:prstGeom prst="rect">
            <a:avLst/>
          </a:prstGeom>
          <a:noFill/>
          <a:ln>
            <a:noFill/>
          </a:ln>
        </p:spPr>
      </p:pic>
      <p:pic>
        <p:nvPicPr>
          <p:cNvPr id="202" name="Google Shape;202;p13"/>
          <p:cNvPicPr preferRelativeResize="0"/>
          <p:nvPr/>
        </p:nvPicPr>
        <p:blipFill>
          <a:blip r:embed="rId6">
            <a:alphaModFix/>
          </a:blip>
          <a:stretch>
            <a:fillRect/>
          </a:stretch>
        </p:blipFill>
        <p:spPr>
          <a:xfrm>
            <a:off x="6295425" y="950150"/>
            <a:ext cx="1716101" cy="17161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2"/>
          <p:cNvSpPr txBox="1"/>
          <p:nvPr>
            <p:ph type="title"/>
          </p:nvPr>
        </p:nvSpPr>
        <p:spPr>
          <a:xfrm>
            <a:off x="2385175" y="277825"/>
            <a:ext cx="6586200" cy="64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800"/>
              <a:t>Scope of the project</a:t>
            </a:r>
            <a:endParaRPr b="1" sz="3800"/>
          </a:p>
        </p:txBody>
      </p:sp>
      <p:sp>
        <p:nvSpPr>
          <p:cNvPr id="260" name="Google Shape;260;p22"/>
          <p:cNvSpPr txBox="1"/>
          <p:nvPr/>
        </p:nvSpPr>
        <p:spPr>
          <a:xfrm>
            <a:off x="1960700" y="918925"/>
            <a:ext cx="6298500" cy="826500"/>
          </a:xfrm>
          <a:prstGeom prst="rect">
            <a:avLst/>
          </a:prstGeom>
          <a:noFill/>
          <a:ln>
            <a:noFill/>
          </a:ln>
        </p:spPr>
        <p:txBody>
          <a:bodyPr anchorCtr="0" anchor="t" bIns="91425" lIns="91425" spcFirstLastPara="1" rIns="91425" wrap="square" tIns="91425">
            <a:noAutofit/>
          </a:bodyPr>
          <a:lstStyle/>
          <a:p>
            <a:pPr indent="-374650" lvl="0" marL="457200" rtl="0" algn="l">
              <a:lnSpc>
                <a:spcPct val="115000"/>
              </a:lnSpc>
              <a:spcBef>
                <a:spcPts val="0"/>
              </a:spcBef>
              <a:spcAft>
                <a:spcPts val="0"/>
              </a:spcAft>
              <a:buClr>
                <a:srgbClr val="595959"/>
              </a:buClr>
              <a:buSzPts val="2300"/>
              <a:buChar char="●"/>
            </a:pPr>
            <a:r>
              <a:rPr lang="en" sz="2300">
                <a:solidFill>
                  <a:srgbClr val="595959"/>
                </a:solidFill>
              </a:rPr>
              <a:t>The system is intended for restaurants and street food vendors. This application will posses the privilege for the diners to get the food menu contactlessly.</a:t>
            </a:r>
            <a:endParaRPr sz="2300">
              <a:solidFill>
                <a:srgbClr val="595959"/>
              </a:solidFill>
            </a:endParaRPr>
          </a:p>
          <a:p>
            <a:pPr indent="-374650" lvl="0" marL="457200" rtl="0" algn="l">
              <a:lnSpc>
                <a:spcPct val="115000"/>
              </a:lnSpc>
              <a:spcBef>
                <a:spcPts val="0"/>
              </a:spcBef>
              <a:spcAft>
                <a:spcPts val="0"/>
              </a:spcAft>
              <a:buClr>
                <a:srgbClr val="595959"/>
              </a:buClr>
              <a:buSzPts val="2300"/>
              <a:buChar char="●"/>
            </a:pPr>
            <a:r>
              <a:rPr lang="en" sz="2300">
                <a:solidFill>
                  <a:srgbClr val="595959"/>
                </a:solidFill>
              </a:rPr>
              <a:t>It is also cost effective because there is no use of paper and it saves millions of trees being cut down.</a:t>
            </a:r>
            <a:endParaRPr sz="2300">
              <a:solidFill>
                <a:srgbClr val="595959"/>
              </a:solidFill>
            </a:endParaRPr>
          </a:p>
          <a:p>
            <a:pPr indent="-374650" lvl="0" marL="457200" rtl="0" algn="l">
              <a:lnSpc>
                <a:spcPct val="115000"/>
              </a:lnSpc>
              <a:spcBef>
                <a:spcPts val="0"/>
              </a:spcBef>
              <a:spcAft>
                <a:spcPts val="0"/>
              </a:spcAft>
              <a:buClr>
                <a:srgbClr val="595959"/>
              </a:buClr>
              <a:buSzPts val="2300"/>
              <a:buChar char="●"/>
            </a:pPr>
            <a:r>
              <a:rPr lang="en" sz="2300">
                <a:solidFill>
                  <a:srgbClr val="595959"/>
                </a:solidFill>
              </a:rPr>
              <a:t>The hectic work involved in printing the menu cards and providing them at the table of each customer will be eliminated.</a:t>
            </a:r>
            <a:endParaRPr sz="2000">
              <a:latin typeface="Calibri"/>
              <a:ea typeface="Calibri"/>
              <a:cs typeface="Calibri"/>
              <a:sym typeface="Calibri"/>
            </a:endParaRPr>
          </a:p>
          <a:p>
            <a:pPr indent="0" lvl="0" marL="0" rtl="0" algn="l">
              <a:lnSpc>
                <a:spcPct val="115000"/>
              </a:lnSpc>
              <a:spcBef>
                <a:spcPts val="1200"/>
              </a:spcBef>
              <a:spcAft>
                <a:spcPts val="1200"/>
              </a:spcAft>
              <a:buNone/>
            </a:pPr>
            <a:r>
              <a:t/>
            </a:r>
            <a:endParaRPr sz="2300">
              <a:solidFill>
                <a:srgbClr val="595959"/>
              </a:solidFill>
            </a:endParaRPr>
          </a:p>
        </p:txBody>
      </p:sp>
      <p:sp>
        <p:nvSpPr>
          <p:cNvPr id="261" name="Google Shape;261;p22"/>
          <p:cNvSpPr txBox="1"/>
          <p:nvPr>
            <p:ph idx="12" type="sldNum"/>
          </p:nvPr>
        </p:nvSpPr>
        <p:spPr>
          <a:xfrm>
            <a:off x="8635625" y="4751625"/>
            <a:ext cx="469800" cy="391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3"/>
          <p:cNvSpPr txBox="1"/>
          <p:nvPr>
            <p:ph idx="12" type="sldNum"/>
          </p:nvPr>
        </p:nvSpPr>
        <p:spPr>
          <a:xfrm>
            <a:off x="8635625" y="4751625"/>
            <a:ext cx="469800" cy="391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67" name="Google Shape;267;p23"/>
          <p:cNvSpPr txBox="1"/>
          <p:nvPr/>
        </p:nvSpPr>
        <p:spPr>
          <a:xfrm rot="-802230">
            <a:off x="2242742" y="1853283"/>
            <a:ext cx="5573263" cy="1031161"/>
          </a:xfrm>
          <a:prstGeom prst="rect">
            <a:avLst/>
          </a:prstGeom>
          <a:gradFill>
            <a:gsLst>
              <a:gs pos="0">
                <a:srgbClr val="DFE9FB"/>
              </a:gs>
              <a:gs pos="100000">
                <a:srgbClr val="6E9BE7"/>
              </a:gs>
            </a:gsLst>
            <a:path path="circle">
              <a:fillToRect b="50%" l="50%" r="50%" t="50%"/>
            </a:path>
            <a:tileRect/>
          </a:grad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5500">
                <a:latin typeface="Varela Round"/>
                <a:ea typeface="Varela Round"/>
                <a:cs typeface="Varela Round"/>
                <a:sym typeface="Varela Round"/>
              </a:rPr>
              <a:t>     Thank You</a:t>
            </a:r>
            <a:endParaRPr i="1" sz="5500">
              <a:latin typeface="Varela Round"/>
              <a:ea typeface="Varela Round"/>
              <a:cs typeface="Varela Round"/>
              <a:sym typeface="Varela Roun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14"/>
          <p:cNvSpPr txBox="1"/>
          <p:nvPr>
            <p:ph type="ctrTitle"/>
          </p:nvPr>
        </p:nvSpPr>
        <p:spPr>
          <a:xfrm>
            <a:off x="1692125" y="1991825"/>
            <a:ext cx="5196600" cy="115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rgbClr val="434343"/>
                </a:solidFill>
              </a:rPr>
              <a:t>QR Code Menu</a:t>
            </a:r>
            <a:endParaRPr b="1">
              <a:solidFill>
                <a:srgbClr val="434343"/>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15"/>
          <p:cNvSpPr txBox="1"/>
          <p:nvPr>
            <p:ph type="title"/>
          </p:nvPr>
        </p:nvSpPr>
        <p:spPr>
          <a:xfrm>
            <a:off x="1839850" y="922475"/>
            <a:ext cx="6586200" cy="64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800"/>
              <a:t>What is a QR Code Menu?</a:t>
            </a:r>
            <a:endParaRPr b="1" sz="3800"/>
          </a:p>
        </p:txBody>
      </p:sp>
      <p:sp>
        <p:nvSpPr>
          <p:cNvPr id="213" name="Google Shape;213;p15"/>
          <p:cNvSpPr txBox="1"/>
          <p:nvPr/>
        </p:nvSpPr>
        <p:spPr>
          <a:xfrm>
            <a:off x="2613575" y="1730625"/>
            <a:ext cx="5190900" cy="8265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None/>
            </a:pPr>
            <a:r>
              <a:rPr lang="en" sz="2000">
                <a:solidFill>
                  <a:srgbClr val="202124"/>
                </a:solidFill>
                <a:highlight>
                  <a:srgbClr val="FFFFFF"/>
                </a:highlight>
                <a:latin typeface="Roboto"/>
                <a:ea typeface="Roboto"/>
                <a:cs typeface="Roboto"/>
                <a:sym typeface="Roboto"/>
              </a:rPr>
              <a:t>QR Code menus are digital versions of physical menu cards at restaurants. Diners scan these QR Code menus to access the restaurant menu on their mobile phones. </a:t>
            </a:r>
            <a:endParaRPr sz="2000">
              <a:solidFill>
                <a:srgbClr val="202124"/>
              </a:solidFill>
              <a:highlight>
                <a:srgbClr val="FFFFFF"/>
              </a:highlight>
              <a:latin typeface="Roboto"/>
              <a:ea typeface="Roboto"/>
              <a:cs typeface="Roboto"/>
              <a:sym typeface="Roboto"/>
            </a:endParaRPr>
          </a:p>
          <a:p>
            <a:pPr indent="0" lvl="0" marL="0" rtl="0" algn="l">
              <a:spcBef>
                <a:spcPts val="1000"/>
              </a:spcBef>
              <a:spcAft>
                <a:spcPts val="0"/>
              </a:spcAft>
              <a:buNone/>
            </a:pPr>
            <a:r>
              <a:rPr lang="en" sz="2000">
                <a:solidFill>
                  <a:srgbClr val="202124"/>
                </a:solidFill>
                <a:highlight>
                  <a:srgbClr val="FFFFFF"/>
                </a:highlight>
                <a:latin typeface="Roboto"/>
                <a:ea typeface="Roboto"/>
                <a:cs typeface="Roboto"/>
                <a:sym typeface="Roboto"/>
              </a:rPr>
              <a:t>Using these touchless menus limits the spread of the Coronavirus through physical objects that go through multiple hand exchanges.</a:t>
            </a:r>
            <a:endParaRPr sz="2000">
              <a:solidFill>
                <a:srgbClr val="202124"/>
              </a:solidFill>
              <a:highlight>
                <a:srgbClr val="FFFFFF"/>
              </a:highlight>
              <a:latin typeface="Roboto"/>
              <a:ea typeface="Roboto"/>
              <a:cs typeface="Roboto"/>
              <a:sym typeface="Roboto"/>
            </a:endParaRPr>
          </a:p>
          <a:p>
            <a:pPr indent="0" lvl="0" marL="0" rtl="0" algn="l">
              <a:spcBef>
                <a:spcPts val="1000"/>
              </a:spcBef>
              <a:spcAft>
                <a:spcPts val="0"/>
              </a:spcAft>
              <a:buNone/>
            </a:pPr>
            <a:r>
              <a:t/>
            </a:r>
            <a:endParaRPr sz="1800">
              <a:solidFill>
                <a:srgbClr val="617A86"/>
              </a:solidFill>
              <a:latin typeface="Varela Round"/>
              <a:ea typeface="Varela Round"/>
              <a:cs typeface="Varela Round"/>
              <a:sym typeface="Varela Round"/>
            </a:endParaRPr>
          </a:p>
          <a:p>
            <a:pPr indent="0" lvl="0" marL="0" rtl="0" algn="l">
              <a:spcBef>
                <a:spcPts val="1000"/>
              </a:spcBef>
              <a:spcAft>
                <a:spcPts val="1000"/>
              </a:spcAft>
              <a:buNone/>
            </a:pPr>
            <a:r>
              <a:t/>
            </a:r>
            <a:endParaRPr sz="1800">
              <a:solidFill>
                <a:srgbClr val="617A86"/>
              </a:solidFill>
              <a:latin typeface="Varela Round"/>
              <a:ea typeface="Varela Round"/>
              <a:cs typeface="Varela Round"/>
              <a:sym typeface="Varela Round"/>
            </a:endParaRPr>
          </a:p>
        </p:txBody>
      </p:sp>
      <p:sp>
        <p:nvSpPr>
          <p:cNvPr id="214" name="Google Shape;214;p15"/>
          <p:cNvSpPr txBox="1"/>
          <p:nvPr>
            <p:ph idx="12" type="sldNum"/>
          </p:nvPr>
        </p:nvSpPr>
        <p:spPr>
          <a:xfrm>
            <a:off x="8635625" y="4751625"/>
            <a:ext cx="469800" cy="391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16"/>
          <p:cNvSpPr txBox="1"/>
          <p:nvPr>
            <p:ph type="title"/>
          </p:nvPr>
        </p:nvSpPr>
        <p:spPr>
          <a:xfrm>
            <a:off x="2116575" y="1231350"/>
            <a:ext cx="6586200" cy="64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800"/>
              <a:t>Do you need a QR Code menu app</a:t>
            </a:r>
            <a:r>
              <a:rPr b="1" lang="en" sz="3800"/>
              <a:t>?</a:t>
            </a:r>
            <a:endParaRPr b="1" sz="3800"/>
          </a:p>
        </p:txBody>
      </p:sp>
      <p:sp>
        <p:nvSpPr>
          <p:cNvPr id="220" name="Google Shape;220;p16"/>
          <p:cNvSpPr txBox="1"/>
          <p:nvPr/>
        </p:nvSpPr>
        <p:spPr>
          <a:xfrm>
            <a:off x="2613550" y="1957050"/>
            <a:ext cx="5190900" cy="8265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1000"/>
              </a:spcAft>
              <a:buNone/>
            </a:pPr>
            <a:r>
              <a:rPr lang="en" sz="2000">
                <a:solidFill>
                  <a:srgbClr val="202124"/>
                </a:solidFill>
                <a:highlight>
                  <a:srgbClr val="FFFFFF"/>
                </a:highlight>
                <a:latin typeface="Roboto"/>
                <a:ea typeface="Roboto"/>
                <a:cs typeface="Roboto"/>
                <a:sym typeface="Roboto"/>
              </a:rPr>
              <a:t>The short answer is  no. While you can use an app to deliver your digital menu, it is cumbersome for consumers to have multiple QR Code menu apps for each restaurant they intend to visit. QR Code menus are universal and easily accessible.</a:t>
            </a:r>
            <a:endParaRPr sz="2000">
              <a:solidFill>
                <a:srgbClr val="202124"/>
              </a:solidFill>
              <a:highlight>
                <a:srgbClr val="FFFFFF"/>
              </a:highlight>
              <a:latin typeface="Roboto"/>
              <a:ea typeface="Roboto"/>
              <a:cs typeface="Roboto"/>
              <a:sym typeface="Roboto"/>
            </a:endParaRPr>
          </a:p>
        </p:txBody>
      </p:sp>
      <p:sp>
        <p:nvSpPr>
          <p:cNvPr id="221" name="Google Shape;221;p16"/>
          <p:cNvSpPr txBox="1"/>
          <p:nvPr>
            <p:ph idx="12" type="sldNum"/>
          </p:nvPr>
        </p:nvSpPr>
        <p:spPr>
          <a:xfrm>
            <a:off x="8635625" y="4751625"/>
            <a:ext cx="469800" cy="391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17"/>
          <p:cNvSpPr txBox="1"/>
          <p:nvPr>
            <p:ph idx="1" type="body"/>
          </p:nvPr>
        </p:nvSpPr>
        <p:spPr>
          <a:xfrm>
            <a:off x="1880850" y="1920300"/>
            <a:ext cx="5382300" cy="207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300">
                <a:solidFill>
                  <a:schemeClr val="lt2"/>
                </a:solidFill>
              </a:rPr>
              <a:t>How to use a QR Code Menu builder to make professional menu QR Codes</a:t>
            </a:r>
            <a:endParaRPr b="1" sz="3300">
              <a:solidFill>
                <a:schemeClr val="lt2"/>
              </a:solidFill>
            </a:endParaRPr>
          </a:p>
          <a:p>
            <a:pPr indent="0" lvl="0" marL="0" rtl="0" algn="ctr">
              <a:spcBef>
                <a:spcPts val="600"/>
              </a:spcBef>
              <a:spcAft>
                <a:spcPts val="0"/>
              </a:spcAft>
              <a:buNone/>
            </a:pPr>
            <a:r>
              <a:t/>
            </a:r>
            <a:endParaRPr/>
          </a:p>
        </p:txBody>
      </p:sp>
      <p:sp>
        <p:nvSpPr>
          <p:cNvPr id="227" name="Google Shape;227;p17"/>
          <p:cNvSpPr txBox="1"/>
          <p:nvPr>
            <p:ph idx="12" type="sldNum"/>
          </p:nvPr>
        </p:nvSpPr>
        <p:spPr>
          <a:xfrm>
            <a:off x="4337100" y="4751625"/>
            <a:ext cx="469800" cy="39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18"/>
          <p:cNvSpPr txBox="1"/>
          <p:nvPr>
            <p:ph idx="1" type="body"/>
          </p:nvPr>
        </p:nvSpPr>
        <p:spPr>
          <a:xfrm>
            <a:off x="2148725" y="811500"/>
            <a:ext cx="5707500" cy="3633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2500"/>
              <a:t>Making a QR Code for restaurant menu is a 5-step process-</a:t>
            </a:r>
            <a:endParaRPr b="1" sz="2500"/>
          </a:p>
          <a:p>
            <a:pPr indent="0" lvl="0" marL="0" rtl="0" algn="l">
              <a:spcBef>
                <a:spcPts val="600"/>
              </a:spcBef>
              <a:spcAft>
                <a:spcPts val="0"/>
              </a:spcAft>
              <a:buNone/>
            </a:pPr>
            <a:r>
              <a:t/>
            </a:r>
            <a:endParaRPr b="1"/>
          </a:p>
          <a:p>
            <a:pPr indent="-355600" lvl="0" marL="457200" rtl="0" algn="l">
              <a:spcBef>
                <a:spcPts val="600"/>
              </a:spcBef>
              <a:spcAft>
                <a:spcPts val="0"/>
              </a:spcAft>
              <a:buClr>
                <a:srgbClr val="202124"/>
              </a:buClr>
              <a:buSzPts val="2000"/>
              <a:buFont typeface="Roboto"/>
              <a:buAutoNum type="arabicPeriod"/>
            </a:pPr>
            <a:r>
              <a:rPr lang="en" sz="2000">
                <a:solidFill>
                  <a:srgbClr val="202124"/>
                </a:solidFill>
                <a:highlight>
                  <a:srgbClr val="FFFFFF"/>
                </a:highlight>
                <a:latin typeface="Roboto"/>
                <a:ea typeface="Roboto"/>
                <a:cs typeface="Roboto"/>
                <a:sym typeface="Roboto"/>
              </a:rPr>
              <a:t>Create a dashboard</a:t>
            </a:r>
            <a:endParaRPr sz="2000">
              <a:solidFill>
                <a:srgbClr val="202124"/>
              </a:solidFill>
              <a:highlight>
                <a:srgbClr val="FFFFFF"/>
              </a:highlight>
              <a:latin typeface="Roboto"/>
              <a:ea typeface="Roboto"/>
              <a:cs typeface="Roboto"/>
              <a:sym typeface="Roboto"/>
            </a:endParaRPr>
          </a:p>
          <a:p>
            <a:pPr indent="-355600" lvl="0" marL="457200" rtl="0" algn="l">
              <a:spcBef>
                <a:spcPts val="0"/>
              </a:spcBef>
              <a:spcAft>
                <a:spcPts val="0"/>
              </a:spcAft>
              <a:buClr>
                <a:srgbClr val="202124"/>
              </a:buClr>
              <a:buSzPts val="2000"/>
              <a:buFont typeface="Roboto"/>
              <a:buAutoNum type="arabicPeriod"/>
            </a:pPr>
            <a:r>
              <a:rPr lang="en" sz="2000">
                <a:solidFill>
                  <a:srgbClr val="202124"/>
                </a:solidFill>
                <a:highlight>
                  <a:srgbClr val="FFFFFF"/>
                </a:highlight>
                <a:latin typeface="Roboto"/>
                <a:ea typeface="Roboto"/>
                <a:cs typeface="Roboto"/>
                <a:sym typeface="Roboto"/>
              </a:rPr>
              <a:t>Select “Restaurant-menu” as your QR Code type</a:t>
            </a:r>
            <a:endParaRPr sz="2000">
              <a:solidFill>
                <a:srgbClr val="202124"/>
              </a:solidFill>
              <a:highlight>
                <a:srgbClr val="FFFFFF"/>
              </a:highlight>
              <a:latin typeface="Roboto"/>
              <a:ea typeface="Roboto"/>
              <a:cs typeface="Roboto"/>
              <a:sym typeface="Roboto"/>
            </a:endParaRPr>
          </a:p>
          <a:p>
            <a:pPr indent="-355600" lvl="0" marL="457200" rtl="0" algn="l">
              <a:spcBef>
                <a:spcPts val="0"/>
              </a:spcBef>
              <a:spcAft>
                <a:spcPts val="0"/>
              </a:spcAft>
              <a:buClr>
                <a:srgbClr val="202124"/>
              </a:buClr>
              <a:buSzPts val="2000"/>
              <a:buFont typeface="Roboto"/>
              <a:buAutoNum type="arabicPeriod"/>
            </a:pPr>
            <a:r>
              <a:rPr lang="en" sz="2000">
                <a:solidFill>
                  <a:srgbClr val="202124"/>
                </a:solidFill>
                <a:highlight>
                  <a:srgbClr val="FFFFFF"/>
                </a:highlight>
                <a:latin typeface="Roboto"/>
                <a:ea typeface="Roboto"/>
                <a:cs typeface="Roboto"/>
                <a:sym typeface="Roboto"/>
              </a:rPr>
              <a:t>Upload your restaurant menu</a:t>
            </a:r>
            <a:endParaRPr sz="2000">
              <a:solidFill>
                <a:srgbClr val="202124"/>
              </a:solidFill>
              <a:highlight>
                <a:srgbClr val="FFFFFF"/>
              </a:highlight>
              <a:latin typeface="Roboto"/>
              <a:ea typeface="Roboto"/>
              <a:cs typeface="Roboto"/>
              <a:sym typeface="Roboto"/>
            </a:endParaRPr>
          </a:p>
          <a:p>
            <a:pPr indent="-355600" lvl="0" marL="457200" rtl="0" algn="l">
              <a:spcBef>
                <a:spcPts val="0"/>
              </a:spcBef>
              <a:spcAft>
                <a:spcPts val="0"/>
              </a:spcAft>
              <a:buClr>
                <a:srgbClr val="202124"/>
              </a:buClr>
              <a:buSzPts val="2000"/>
              <a:buFont typeface="Roboto"/>
              <a:buAutoNum type="arabicPeriod"/>
            </a:pPr>
            <a:r>
              <a:rPr lang="en" sz="2000">
                <a:solidFill>
                  <a:srgbClr val="202124"/>
                </a:solidFill>
                <a:highlight>
                  <a:srgbClr val="FFFFFF"/>
                </a:highlight>
                <a:latin typeface="Roboto"/>
                <a:ea typeface="Roboto"/>
                <a:cs typeface="Roboto"/>
                <a:sym typeface="Roboto"/>
              </a:rPr>
              <a:t>Customize your QR Code if needed</a:t>
            </a:r>
            <a:endParaRPr sz="2000">
              <a:solidFill>
                <a:srgbClr val="202124"/>
              </a:solidFill>
              <a:highlight>
                <a:srgbClr val="FFFFFF"/>
              </a:highlight>
              <a:latin typeface="Roboto"/>
              <a:ea typeface="Roboto"/>
              <a:cs typeface="Roboto"/>
              <a:sym typeface="Roboto"/>
            </a:endParaRPr>
          </a:p>
          <a:p>
            <a:pPr indent="-355600" lvl="0" marL="457200" rtl="0" algn="l">
              <a:spcBef>
                <a:spcPts val="0"/>
              </a:spcBef>
              <a:spcAft>
                <a:spcPts val="0"/>
              </a:spcAft>
              <a:buClr>
                <a:srgbClr val="202124"/>
              </a:buClr>
              <a:buSzPts val="2000"/>
              <a:buFont typeface="Roboto"/>
              <a:buAutoNum type="arabicPeriod"/>
            </a:pPr>
            <a:r>
              <a:rPr lang="en" sz="2000">
                <a:solidFill>
                  <a:srgbClr val="202124"/>
                </a:solidFill>
                <a:highlight>
                  <a:srgbClr val="FFFFFF"/>
                </a:highlight>
                <a:latin typeface="Roboto"/>
                <a:ea typeface="Roboto"/>
                <a:cs typeface="Roboto"/>
                <a:sym typeface="Roboto"/>
              </a:rPr>
              <a:t>Deploy it in your restaurant</a:t>
            </a:r>
            <a:endParaRPr sz="2800"/>
          </a:p>
        </p:txBody>
      </p:sp>
      <p:sp>
        <p:nvSpPr>
          <p:cNvPr id="233" name="Google Shape;233;p18"/>
          <p:cNvSpPr txBox="1"/>
          <p:nvPr>
            <p:ph idx="12" type="sldNum"/>
          </p:nvPr>
        </p:nvSpPr>
        <p:spPr>
          <a:xfrm>
            <a:off x="8635625" y="4751625"/>
            <a:ext cx="469800" cy="391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19"/>
          <p:cNvSpPr txBox="1"/>
          <p:nvPr>
            <p:ph type="title"/>
          </p:nvPr>
        </p:nvSpPr>
        <p:spPr>
          <a:xfrm>
            <a:off x="4800300" y="2615200"/>
            <a:ext cx="3639600" cy="64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900"/>
              <a:t>A picture is worth a thousand words.</a:t>
            </a:r>
            <a:endParaRPr b="1" sz="3900"/>
          </a:p>
        </p:txBody>
      </p:sp>
      <p:sp>
        <p:nvSpPr>
          <p:cNvPr id="239" name="Google Shape;239;p19"/>
          <p:cNvSpPr txBox="1"/>
          <p:nvPr>
            <p:ph idx="12" type="sldNum"/>
          </p:nvPr>
        </p:nvSpPr>
        <p:spPr>
          <a:xfrm>
            <a:off x="8635625" y="4751625"/>
            <a:ext cx="469800" cy="391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40" name="Google Shape;240;p19"/>
          <p:cNvPicPr preferRelativeResize="0"/>
          <p:nvPr/>
        </p:nvPicPr>
        <p:blipFill>
          <a:blip r:embed="rId3">
            <a:alphaModFix/>
          </a:blip>
          <a:stretch>
            <a:fillRect/>
          </a:stretch>
        </p:blipFill>
        <p:spPr>
          <a:xfrm>
            <a:off x="1154925" y="1307500"/>
            <a:ext cx="2533350" cy="2533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0"/>
          <p:cNvSpPr txBox="1"/>
          <p:nvPr>
            <p:ph type="title"/>
          </p:nvPr>
        </p:nvSpPr>
        <p:spPr>
          <a:xfrm>
            <a:off x="2020150" y="962750"/>
            <a:ext cx="6538800" cy="64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800"/>
              <a:t>How do menu QR Codes for restaurants work?</a:t>
            </a:r>
            <a:endParaRPr b="1" sz="3800"/>
          </a:p>
        </p:txBody>
      </p:sp>
      <p:sp>
        <p:nvSpPr>
          <p:cNvPr id="246" name="Google Shape;246;p20"/>
          <p:cNvSpPr txBox="1"/>
          <p:nvPr/>
        </p:nvSpPr>
        <p:spPr>
          <a:xfrm>
            <a:off x="2600125" y="1728750"/>
            <a:ext cx="5190900" cy="826500"/>
          </a:xfrm>
          <a:prstGeom prst="rect">
            <a:avLst/>
          </a:prstGeom>
          <a:noFill/>
          <a:ln>
            <a:noFill/>
          </a:ln>
        </p:spPr>
        <p:txBody>
          <a:bodyPr anchorCtr="0" anchor="t" bIns="91425" lIns="91425" spcFirstLastPara="1" rIns="91425" wrap="square" tIns="91425">
            <a:noAutofit/>
          </a:bodyPr>
          <a:lstStyle/>
          <a:p>
            <a:pPr indent="-355600" lvl="0" marL="457200" rtl="0" algn="l">
              <a:spcBef>
                <a:spcPts val="1000"/>
              </a:spcBef>
              <a:spcAft>
                <a:spcPts val="0"/>
              </a:spcAft>
              <a:buClr>
                <a:srgbClr val="202124"/>
              </a:buClr>
              <a:buSzPts val="2000"/>
              <a:buFont typeface="Roboto"/>
              <a:buAutoNum type="arabicPeriod"/>
            </a:pPr>
            <a:r>
              <a:rPr b="1" lang="en" sz="2000">
                <a:solidFill>
                  <a:srgbClr val="202124"/>
                </a:solidFill>
                <a:highlight>
                  <a:srgbClr val="FFFFFF"/>
                </a:highlight>
                <a:latin typeface="Roboto"/>
                <a:ea typeface="Roboto"/>
                <a:cs typeface="Roboto"/>
                <a:sym typeface="Roboto"/>
              </a:rPr>
              <a:t>DEPLOY:</a:t>
            </a:r>
            <a:r>
              <a:rPr lang="en" sz="2000">
                <a:solidFill>
                  <a:srgbClr val="202124"/>
                </a:solidFill>
                <a:highlight>
                  <a:srgbClr val="FFFFFF"/>
                </a:highlight>
                <a:latin typeface="Roboto"/>
                <a:ea typeface="Roboto"/>
                <a:cs typeface="Roboto"/>
                <a:sym typeface="Roboto"/>
              </a:rPr>
              <a:t>Place the QR Codes menus on table toppers, on curbside posters or directly at ordering stations.</a:t>
            </a:r>
            <a:endParaRPr sz="2000">
              <a:solidFill>
                <a:srgbClr val="202124"/>
              </a:solidFill>
              <a:highlight>
                <a:srgbClr val="FFFFFF"/>
              </a:highlight>
              <a:latin typeface="Roboto"/>
              <a:ea typeface="Roboto"/>
              <a:cs typeface="Roboto"/>
              <a:sym typeface="Roboto"/>
            </a:endParaRPr>
          </a:p>
          <a:p>
            <a:pPr indent="-355600" lvl="0" marL="457200" rtl="0" algn="l">
              <a:spcBef>
                <a:spcPts val="0"/>
              </a:spcBef>
              <a:spcAft>
                <a:spcPts val="0"/>
              </a:spcAft>
              <a:buClr>
                <a:srgbClr val="202124"/>
              </a:buClr>
              <a:buSzPts val="2000"/>
              <a:buFont typeface="Roboto"/>
              <a:buAutoNum type="arabicPeriod"/>
            </a:pPr>
            <a:r>
              <a:rPr b="1" lang="en" sz="2000">
                <a:solidFill>
                  <a:srgbClr val="202124"/>
                </a:solidFill>
                <a:highlight>
                  <a:srgbClr val="FFFFFF"/>
                </a:highlight>
                <a:latin typeface="Roboto"/>
                <a:ea typeface="Roboto"/>
                <a:cs typeface="Roboto"/>
                <a:sym typeface="Roboto"/>
              </a:rPr>
              <a:t>SCAN:</a:t>
            </a:r>
            <a:r>
              <a:rPr lang="en" sz="2000">
                <a:solidFill>
                  <a:srgbClr val="202124"/>
                </a:solidFill>
                <a:highlight>
                  <a:srgbClr val="FFFFFF"/>
                </a:highlight>
                <a:latin typeface="Roboto"/>
                <a:ea typeface="Roboto"/>
                <a:cs typeface="Roboto"/>
                <a:sym typeface="Roboto"/>
              </a:rPr>
              <a:t>When a customer scans the QR Code menu, they will be able to view the entire menu on their smartphones, avoiding unnecessary contact.</a:t>
            </a:r>
            <a:endParaRPr sz="2000">
              <a:solidFill>
                <a:srgbClr val="202124"/>
              </a:solidFill>
              <a:highlight>
                <a:srgbClr val="FFFFFF"/>
              </a:highlight>
              <a:latin typeface="Roboto"/>
              <a:ea typeface="Roboto"/>
              <a:cs typeface="Roboto"/>
              <a:sym typeface="Roboto"/>
            </a:endParaRPr>
          </a:p>
          <a:p>
            <a:pPr indent="-355600" lvl="0" marL="457200" rtl="0" algn="l">
              <a:spcBef>
                <a:spcPts val="0"/>
              </a:spcBef>
              <a:spcAft>
                <a:spcPts val="0"/>
              </a:spcAft>
              <a:buClr>
                <a:srgbClr val="202124"/>
              </a:buClr>
              <a:buSzPts val="2000"/>
              <a:buFont typeface="Roboto"/>
              <a:buAutoNum type="arabicPeriod"/>
            </a:pPr>
            <a:r>
              <a:rPr b="1" lang="en" sz="2000">
                <a:solidFill>
                  <a:srgbClr val="202124"/>
                </a:solidFill>
                <a:highlight>
                  <a:srgbClr val="FFFFFF"/>
                </a:highlight>
                <a:latin typeface="Roboto"/>
                <a:ea typeface="Roboto"/>
                <a:cs typeface="Roboto"/>
                <a:sym typeface="Roboto"/>
              </a:rPr>
              <a:t>ORDER:</a:t>
            </a:r>
            <a:r>
              <a:rPr lang="en" sz="2000">
                <a:solidFill>
                  <a:srgbClr val="202124"/>
                </a:solidFill>
                <a:highlight>
                  <a:srgbClr val="FFFFFF"/>
                </a:highlight>
                <a:latin typeface="Roboto"/>
                <a:ea typeface="Roboto"/>
                <a:cs typeface="Roboto"/>
                <a:sym typeface="Roboto"/>
              </a:rPr>
              <a:t>They can use this digital menu to place orders.</a:t>
            </a:r>
            <a:endParaRPr sz="2000">
              <a:solidFill>
                <a:srgbClr val="202124"/>
              </a:solidFill>
              <a:highlight>
                <a:srgbClr val="FFFFFF"/>
              </a:highlight>
              <a:latin typeface="Roboto"/>
              <a:ea typeface="Roboto"/>
              <a:cs typeface="Roboto"/>
              <a:sym typeface="Roboto"/>
            </a:endParaRPr>
          </a:p>
        </p:txBody>
      </p:sp>
      <p:sp>
        <p:nvSpPr>
          <p:cNvPr id="247" name="Google Shape;247;p20"/>
          <p:cNvSpPr txBox="1"/>
          <p:nvPr>
            <p:ph idx="12" type="sldNum"/>
          </p:nvPr>
        </p:nvSpPr>
        <p:spPr>
          <a:xfrm>
            <a:off x="8635625" y="4751625"/>
            <a:ext cx="469800" cy="391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1"/>
          <p:cNvSpPr txBox="1"/>
          <p:nvPr>
            <p:ph type="title"/>
          </p:nvPr>
        </p:nvSpPr>
        <p:spPr>
          <a:xfrm>
            <a:off x="2049425" y="868750"/>
            <a:ext cx="6586200" cy="64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800"/>
              <a:t>Technical feasibility and uses</a:t>
            </a:r>
            <a:endParaRPr b="1" sz="3800"/>
          </a:p>
        </p:txBody>
      </p:sp>
      <p:sp>
        <p:nvSpPr>
          <p:cNvPr id="253" name="Google Shape;253;p21"/>
          <p:cNvSpPr txBox="1"/>
          <p:nvPr/>
        </p:nvSpPr>
        <p:spPr>
          <a:xfrm>
            <a:off x="2546375" y="1509850"/>
            <a:ext cx="5190900" cy="826500"/>
          </a:xfrm>
          <a:prstGeom prst="rect">
            <a:avLst/>
          </a:prstGeom>
          <a:noFill/>
          <a:ln>
            <a:noFill/>
          </a:ln>
        </p:spPr>
        <p:txBody>
          <a:bodyPr anchorCtr="0" anchor="t" bIns="91425" lIns="91425" spcFirstLastPara="1" rIns="91425" wrap="square" tIns="91425">
            <a:noAutofit/>
          </a:bodyPr>
          <a:lstStyle/>
          <a:p>
            <a:pPr indent="-374650" lvl="0" marL="457200" rtl="0" algn="l">
              <a:lnSpc>
                <a:spcPct val="115000"/>
              </a:lnSpc>
              <a:spcBef>
                <a:spcPts val="0"/>
              </a:spcBef>
              <a:spcAft>
                <a:spcPts val="0"/>
              </a:spcAft>
              <a:buClr>
                <a:srgbClr val="595959"/>
              </a:buClr>
              <a:buSzPts val="2300"/>
              <a:buChar char="●"/>
            </a:pPr>
            <a:r>
              <a:rPr lang="en" sz="2300">
                <a:solidFill>
                  <a:srgbClr val="595959"/>
                </a:solidFill>
              </a:rPr>
              <a:t>Easy to maintain and use.</a:t>
            </a:r>
            <a:endParaRPr sz="2300">
              <a:solidFill>
                <a:srgbClr val="595959"/>
              </a:solidFill>
            </a:endParaRPr>
          </a:p>
          <a:p>
            <a:pPr indent="-374650" lvl="0" marL="457200" rtl="0" algn="l">
              <a:lnSpc>
                <a:spcPct val="115000"/>
              </a:lnSpc>
              <a:spcBef>
                <a:spcPts val="0"/>
              </a:spcBef>
              <a:spcAft>
                <a:spcPts val="0"/>
              </a:spcAft>
              <a:buClr>
                <a:srgbClr val="595959"/>
              </a:buClr>
              <a:buSzPts val="2300"/>
              <a:buChar char="●"/>
            </a:pPr>
            <a:r>
              <a:rPr lang="en" sz="2300">
                <a:solidFill>
                  <a:srgbClr val="595959"/>
                </a:solidFill>
              </a:rPr>
              <a:t>Maintenance of the system is easy and cost effective.  </a:t>
            </a:r>
            <a:endParaRPr sz="2300">
              <a:solidFill>
                <a:srgbClr val="595959"/>
              </a:solidFill>
            </a:endParaRPr>
          </a:p>
          <a:p>
            <a:pPr indent="-374650" lvl="0" marL="457200" rtl="0" algn="l">
              <a:lnSpc>
                <a:spcPct val="115000"/>
              </a:lnSpc>
              <a:spcBef>
                <a:spcPts val="0"/>
              </a:spcBef>
              <a:spcAft>
                <a:spcPts val="0"/>
              </a:spcAft>
              <a:buClr>
                <a:srgbClr val="595959"/>
              </a:buClr>
              <a:buSzPts val="2300"/>
              <a:buChar char="●"/>
            </a:pPr>
            <a:r>
              <a:rPr lang="en" sz="2300">
                <a:solidFill>
                  <a:srgbClr val="595959"/>
                </a:solidFill>
              </a:rPr>
              <a:t>Generate the QR Code quickly.  </a:t>
            </a:r>
            <a:endParaRPr sz="2300">
              <a:solidFill>
                <a:srgbClr val="595959"/>
              </a:solidFill>
            </a:endParaRPr>
          </a:p>
          <a:p>
            <a:pPr indent="-374650" lvl="0" marL="457200" rtl="0" algn="l">
              <a:lnSpc>
                <a:spcPct val="115000"/>
              </a:lnSpc>
              <a:spcBef>
                <a:spcPts val="0"/>
              </a:spcBef>
              <a:spcAft>
                <a:spcPts val="0"/>
              </a:spcAft>
              <a:buClr>
                <a:srgbClr val="595959"/>
              </a:buClr>
              <a:buSzPts val="2300"/>
              <a:buChar char="●"/>
            </a:pPr>
            <a:r>
              <a:rPr lang="en" sz="2300">
                <a:solidFill>
                  <a:srgbClr val="595959"/>
                </a:solidFill>
              </a:rPr>
              <a:t>Provides menu card quickly. </a:t>
            </a:r>
            <a:endParaRPr sz="2300">
              <a:solidFill>
                <a:srgbClr val="595959"/>
              </a:solidFill>
            </a:endParaRPr>
          </a:p>
          <a:p>
            <a:pPr indent="-374650" lvl="0" marL="457200" rtl="0" algn="l">
              <a:lnSpc>
                <a:spcPct val="115000"/>
              </a:lnSpc>
              <a:spcBef>
                <a:spcPts val="0"/>
              </a:spcBef>
              <a:spcAft>
                <a:spcPts val="0"/>
              </a:spcAft>
              <a:buClr>
                <a:srgbClr val="595959"/>
              </a:buClr>
              <a:buSzPts val="2300"/>
              <a:buChar char="●"/>
            </a:pPr>
            <a:r>
              <a:rPr lang="en" sz="2300">
                <a:solidFill>
                  <a:srgbClr val="595959"/>
                </a:solidFill>
              </a:rPr>
              <a:t>User friendly.</a:t>
            </a:r>
            <a:endParaRPr sz="2300">
              <a:solidFill>
                <a:srgbClr val="595959"/>
              </a:solidFill>
            </a:endParaRPr>
          </a:p>
          <a:p>
            <a:pPr indent="-374650" lvl="0" marL="457200" rtl="0" algn="l">
              <a:lnSpc>
                <a:spcPct val="115000"/>
              </a:lnSpc>
              <a:spcBef>
                <a:spcPts val="0"/>
              </a:spcBef>
              <a:spcAft>
                <a:spcPts val="0"/>
              </a:spcAft>
              <a:buClr>
                <a:srgbClr val="595959"/>
              </a:buClr>
              <a:buSzPts val="2300"/>
              <a:buChar char="●"/>
            </a:pPr>
            <a:r>
              <a:rPr lang="en" sz="2300">
                <a:solidFill>
                  <a:srgbClr val="595959"/>
                </a:solidFill>
              </a:rPr>
              <a:t>Easy to manage.</a:t>
            </a:r>
            <a:endParaRPr sz="2300">
              <a:solidFill>
                <a:srgbClr val="595959"/>
              </a:solidFill>
            </a:endParaRPr>
          </a:p>
          <a:p>
            <a:pPr indent="0" lvl="0" marL="0" rtl="0" algn="l">
              <a:spcBef>
                <a:spcPts val="1200"/>
              </a:spcBef>
              <a:spcAft>
                <a:spcPts val="0"/>
              </a:spcAft>
              <a:buNone/>
            </a:pPr>
            <a:r>
              <a:t/>
            </a:r>
            <a:endParaRPr sz="1900">
              <a:latin typeface="Calibri"/>
              <a:ea typeface="Calibri"/>
              <a:cs typeface="Calibri"/>
              <a:sym typeface="Calibri"/>
            </a:endParaRPr>
          </a:p>
          <a:p>
            <a:pPr indent="0" lvl="0" marL="0" rtl="0" algn="l">
              <a:spcBef>
                <a:spcPts val="1000"/>
              </a:spcBef>
              <a:spcAft>
                <a:spcPts val="1000"/>
              </a:spcAft>
              <a:buNone/>
            </a:pPr>
            <a:r>
              <a:t/>
            </a:r>
            <a:endParaRPr>
              <a:solidFill>
                <a:srgbClr val="202124"/>
              </a:solidFill>
              <a:highlight>
                <a:srgbClr val="FFFFFF"/>
              </a:highlight>
              <a:latin typeface="Roboto"/>
              <a:ea typeface="Roboto"/>
              <a:cs typeface="Roboto"/>
              <a:sym typeface="Roboto"/>
            </a:endParaRPr>
          </a:p>
        </p:txBody>
      </p:sp>
      <p:sp>
        <p:nvSpPr>
          <p:cNvPr id="254" name="Google Shape;254;p21"/>
          <p:cNvSpPr txBox="1"/>
          <p:nvPr>
            <p:ph idx="12" type="sldNum"/>
          </p:nvPr>
        </p:nvSpPr>
        <p:spPr>
          <a:xfrm>
            <a:off x="8635625" y="4751625"/>
            <a:ext cx="469800" cy="391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Puck template">
  <a:themeElements>
    <a:clrScheme name="Custom 347">
      <a:dk1>
        <a:srgbClr val="212A2E"/>
      </a:dk1>
      <a:lt1>
        <a:srgbClr val="FFFFFF"/>
      </a:lt1>
      <a:dk2>
        <a:srgbClr val="617A86"/>
      </a:dk2>
      <a:lt2>
        <a:srgbClr val="A1BECC"/>
      </a:lt2>
      <a:accent1>
        <a:srgbClr val="00D1C6"/>
      </a:accent1>
      <a:accent2>
        <a:srgbClr val="00ACC3"/>
      </a:accent2>
      <a:accent3>
        <a:srgbClr val="BBCD00"/>
      </a:accent3>
      <a:accent4>
        <a:srgbClr val="65BB48"/>
      </a:accent4>
      <a:accent5>
        <a:srgbClr val="F8BB00"/>
      </a:accent5>
      <a:accent6>
        <a:srgbClr val="EF6222"/>
      </a:accent6>
      <a:hlink>
        <a:srgbClr val="617A86"/>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